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70" r:id="rId13"/>
    <p:sldId id="271"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113"/>
    <a:srgbClr val="642429"/>
    <a:srgbClr val="361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snapToObjects="1">
      <p:cViewPr>
        <p:scale>
          <a:sx n="101" d="100"/>
          <a:sy n="101" d="100"/>
        </p:scale>
        <p:origin x="1000"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E0176-9E32-8B47-BD40-67FC6D1E808A}" type="doc">
      <dgm:prSet loTypeId="urn:microsoft.com/office/officeart/2005/8/layout/chevron1" loCatId="" qsTypeId="urn:microsoft.com/office/officeart/2005/8/quickstyle/simple4" qsCatId="simple" csTypeId="urn:microsoft.com/office/officeart/2005/8/colors/accent1_2" csCatId="accent1" phldr="1"/>
      <dgm:spPr/>
    </dgm:pt>
    <dgm:pt modelId="{17107419-E3F3-6940-9D9F-9F538B001A4D}">
      <dgm:prSet phldrT="[Text]"/>
      <dgm:spPr>
        <a:gradFill rotWithShape="0">
          <a:gsLst>
            <a:gs pos="0">
              <a:srgbClr val="642429"/>
            </a:gs>
            <a:gs pos="50000">
              <a:srgbClr val="361316"/>
            </a:gs>
            <a:gs pos="100000">
              <a:srgbClr val="2F1113"/>
            </a:gs>
          </a:gsLst>
          <a:lin ang="5400000" scaled="0"/>
        </a:gradFill>
      </dgm:spPr>
      <dgm:t>
        <a:bodyPr/>
        <a:lstStyle/>
        <a:p>
          <a:r>
            <a:rPr lang="en-US" dirty="0" smtClean="0"/>
            <a:t>Hydropower Generation</a:t>
          </a:r>
          <a:endParaRPr lang="en-US" dirty="0"/>
        </a:p>
      </dgm:t>
    </dgm:pt>
    <dgm:pt modelId="{24E3D48E-A2A0-584D-ACC9-4AA1318DBFE7}" type="parTrans" cxnId="{8A026F68-7108-B34A-A18E-92377AD37F35}">
      <dgm:prSet/>
      <dgm:spPr/>
      <dgm:t>
        <a:bodyPr/>
        <a:lstStyle/>
        <a:p>
          <a:endParaRPr lang="en-US"/>
        </a:p>
      </dgm:t>
    </dgm:pt>
    <dgm:pt modelId="{E9312BC3-C28B-AC48-8373-F643ACAF8A72}" type="sibTrans" cxnId="{8A026F68-7108-B34A-A18E-92377AD37F35}">
      <dgm:prSet/>
      <dgm:spPr/>
      <dgm:t>
        <a:bodyPr/>
        <a:lstStyle/>
        <a:p>
          <a:endParaRPr lang="en-US"/>
        </a:p>
      </dgm:t>
    </dgm:pt>
    <dgm:pt modelId="{2945B8A6-3944-A24C-8D9C-27B0BB9F8A93}">
      <dgm:prSet phldrT="[Text]"/>
      <dgm:spPr>
        <a:gradFill rotWithShape="0">
          <a:gsLst>
            <a:gs pos="0">
              <a:srgbClr val="642429"/>
            </a:gs>
            <a:gs pos="50000">
              <a:srgbClr val="361316"/>
            </a:gs>
            <a:gs pos="100000">
              <a:srgbClr val="2F1113"/>
            </a:gs>
          </a:gsLst>
        </a:gradFill>
      </dgm:spPr>
      <dgm:t>
        <a:bodyPr/>
        <a:lstStyle/>
        <a:p>
          <a:r>
            <a:rPr lang="en-US" dirty="0" smtClean="0"/>
            <a:t>Electric Transportation</a:t>
          </a:r>
          <a:endParaRPr lang="en-US" dirty="0"/>
        </a:p>
      </dgm:t>
    </dgm:pt>
    <dgm:pt modelId="{35F74041-C477-E347-B8EC-D3A498E0C0EB}" type="parTrans" cxnId="{AB025E58-A572-D64B-9DA9-5727B012CB60}">
      <dgm:prSet/>
      <dgm:spPr/>
      <dgm:t>
        <a:bodyPr/>
        <a:lstStyle/>
        <a:p>
          <a:endParaRPr lang="en-US"/>
        </a:p>
      </dgm:t>
    </dgm:pt>
    <dgm:pt modelId="{7F78BFA4-2166-DB40-8169-B70DDE6032B7}" type="sibTrans" cxnId="{AB025E58-A572-D64B-9DA9-5727B012CB60}">
      <dgm:prSet/>
      <dgm:spPr/>
      <dgm:t>
        <a:bodyPr/>
        <a:lstStyle/>
        <a:p>
          <a:endParaRPr lang="en-US"/>
        </a:p>
      </dgm:t>
    </dgm:pt>
    <dgm:pt modelId="{25474F96-2E39-714F-BB0F-AA54B88B8DD8}">
      <dgm:prSet/>
      <dgm:spPr>
        <a:gradFill rotWithShape="0">
          <a:gsLst>
            <a:gs pos="0">
              <a:srgbClr val="642429"/>
            </a:gs>
            <a:gs pos="50000">
              <a:srgbClr val="361316"/>
            </a:gs>
            <a:gs pos="100000">
              <a:srgbClr val="2F1113"/>
            </a:gs>
          </a:gsLst>
        </a:gradFill>
      </dgm:spPr>
      <dgm:t>
        <a:bodyPr/>
        <a:lstStyle/>
        <a:p>
          <a:r>
            <a:rPr lang="en-US" dirty="0" smtClean="0"/>
            <a:t>Water Filtration</a:t>
          </a:r>
          <a:endParaRPr lang="en-US" dirty="0"/>
        </a:p>
      </dgm:t>
    </dgm:pt>
    <dgm:pt modelId="{B7BF54D0-FE7E-BC44-9660-BD9FB47F8B6B}" type="parTrans" cxnId="{B8BEA162-FC19-724B-8C3F-396050352EC8}">
      <dgm:prSet/>
      <dgm:spPr/>
      <dgm:t>
        <a:bodyPr/>
        <a:lstStyle/>
        <a:p>
          <a:endParaRPr lang="en-US"/>
        </a:p>
      </dgm:t>
    </dgm:pt>
    <dgm:pt modelId="{DBDD71B4-0E7C-7345-A434-AFD6B928F507}" type="sibTrans" cxnId="{B8BEA162-FC19-724B-8C3F-396050352EC8}">
      <dgm:prSet/>
      <dgm:spPr/>
      <dgm:t>
        <a:bodyPr/>
        <a:lstStyle/>
        <a:p>
          <a:endParaRPr lang="en-US"/>
        </a:p>
      </dgm:t>
    </dgm:pt>
    <dgm:pt modelId="{3E75AB8C-9B08-7C48-ABF4-585D676FFCA0}">
      <dgm:prSet phldrT="[Text]"/>
      <dgm:spPr>
        <a:gradFill rotWithShape="0">
          <a:gsLst>
            <a:gs pos="0">
              <a:srgbClr val="642429"/>
            </a:gs>
            <a:gs pos="50000">
              <a:srgbClr val="361316"/>
            </a:gs>
            <a:gs pos="100000">
              <a:srgbClr val="2F1113"/>
            </a:gs>
          </a:gsLst>
        </a:gradFill>
      </dgm:spPr>
      <dgm:t>
        <a:bodyPr/>
        <a:lstStyle/>
        <a:p>
          <a:r>
            <a:rPr lang="en-US" dirty="0" smtClean="0"/>
            <a:t>Water Distribution</a:t>
          </a:r>
          <a:endParaRPr lang="en-US" dirty="0"/>
        </a:p>
      </dgm:t>
    </dgm:pt>
    <dgm:pt modelId="{89A3D558-2CFE-6646-AEB0-E0748FE454D9}" type="parTrans" cxnId="{9AE01E7F-574A-D548-AC6E-4B178F23C33C}">
      <dgm:prSet/>
      <dgm:spPr/>
      <dgm:t>
        <a:bodyPr/>
        <a:lstStyle/>
        <a:p>
          <a:endParaRPr lang="en-US"/>
        </a:p>
      </dgm:t>
    </dgm:pt>
    <dgm:pt modelId="{50DA8ADB-05C4-6A4F-A56C-7C59D71DE444}" type="sibTrans" cxnId="{9AE01E7F-574A-D548-AC6E-4B178F23C33C}">
      <dgm:prSet/>
      <dgm:spPr/>
      <dgm:t>
        <a:bodyPr/>
        <a:lstStyle/>
        <a:p>
          <a:endParaRPr lang="en-US"/>
        </a:p>
      </dgm:t>
    </dgm:pt>
    <dgm:pt modelId="{5FF9D7FB-356D-5946-ACB1-2CDB6F41F486}" type="pres">
      <dgm:prSet presAssocID="{130E0176-9E32-8B47-BD40-67FC6D1E808A}" presName="Name0" presStyleCnt="0">
        <dgm:presLayoutVars>
          <dgm:dir/>
          <dgm:animLvl val="lvl"/>
          <dgm:resizeHandles val="exact"/>
        </dgm:presLayoutVars>
      </dgm:prSet>
      <dgm:spPr/>
    </dgm:pt>
    <dgm:pt modelId="{C7A1ABB5-7AAE-4F47-BF81-581FC00A91B0}" type="pres">
      <dgm:prSet presAssocID="{17107419-E3F3-6940-9D9F-9F538B001A4D}" presName="parTxOnly" presStyleLbl="node1" presStyleIdx="0" presStyleCnt="4">
        <dgm:presLayoutVars>
          <dgm:chMax val="0"/>
          <dgm:chPref val="0"/>
          <dgm:bulletEnabled val="1"/>
        </dgm:presLayoutVars>
      </dgm:prSet>
      <dgm:spPr/>
      <dgm:t>
        <a:bodyPr/>
        <a:lstStyle/>
        <a:p>
          <a:endParaRPr lang="en-US"/>
        </a:p>
      </dgm:t>
    </dgm:pt>
    <dgm:pt modelId="{2F796C9E-FB2A-DA44-A5A7-E9C039BB8E68}" type="pres">
      <dgm:prSet presAssocID="{E9312BC3-C28B-AC48-8373-F643ACAF8A72}" presName="parTxOnlySpace" presStyleCnt="0"/>
      <dgm:spPr/>
    </dgm:pt>
    <dgm:pt modelId="{141F0FC5-1B34-C042-9810-086C46734708}" type="pres">
      <dgm:prSet presAssocID="{2945B8A6-3944-A24C-8D9C-27B0BB9F8A93}" presName="parTxOnly" presStyleLbl="node1" presStyleIdx="1" presStyleCnt="4">
        <dgm:presLayoutVars>
          <dgm:chMax val="0"/>
          <dgm:chPref val="0"/>
          <dgm:bulletEnabled val="1"/>
        </dgm:presLayoutVars>
      </dgm:prSet>
      <dgm:spPr/>
      <dgm:t>
        <a:bodyPr/>
        <a:lstStyle/>
        <a:p>
          <a:endParaRPr lang="en-US"/>
        </a:p>
      </dgm:t>
    </dgm:pt>
    <dgm:pt modelId="{6B64D9CC-547E-D242-89BD-53623CC759AE}" type="pres">
      <dgm:prSet presAssocID="{7F78BFA4-2166-DB40-8169-B70DDE6032B7}" presName="parTxOnlySpace" presStyleCnt="0"/>
      <dgm:spPr/>
    </dgm:pt>
    <dgm:pt modelId="{0B9DFE9F-0CD7-6240-AA87-73F073416903}" type="pres">
      <dgm:prSet presAssocID="{3E75AB8C-9B08-7C48-ABF4-585D676FFCA0}" presName="parTxOnly" presStyleLbl="node1" presStyleIdx="2" presStyleCnt="4">
        <dgm:presLayoutVars>
          <dgm:chMax val="0"/>
          <dgm:chPref val="0"/>
          <dgm:bulletEnabled val="1"/>
        </dgm:presLayoutVars>
      </dgm:prSet>
      <dgm:spPr/>
      <dgm:t>
        <a:bodyPr/>
        <a:lstStyle/>
        <a:p>
          <a:endParaRPr lang="en-US"/>
        </a:p>
      </dgm:t>
    </dgm:pt>
    <dgm:pt modelId="{2C268568-060A-B74D-99A0-D0EB5A847D59}" type="pres">
      <dgm:prSet presAssocID="{50DA8ADB-05C4-6A4F-A56C-7C59D71DE444}" presName="parTxOnlySpace" presStyleCnt="0"/>
      <dgm:spPr/>
    </dgm:pt>
    <dgm:pt modelId="{4DB92D3C-3AFD-F843-AFC5-9547D1B309DF}" type="pres">
      <dgm:prSet presAssocID="{25474F96-2E39-714F-BB0F-AA54B88B8DD8}" presName="parTxOnly" presStyleLbl="node1" presStyleIdx="3" presStyleCnt="4">
        <dgm:presLayoutVars>
          <dgm:chMax val="0"/>
          <dgm:chPref val="0"/>
          <dgm:bulletEnabled val="1"/>
        </dgm:presLayoutVars>
      </dgm:prSet>
      <dgm:spPr/>
      <dgm:t>
        <a:bodyPr/>
        <a:lstStyle/>
        <a:p>
          <a:endParaRPr lang="en-US"/>
        </a:p>
      </dgm:t>
    </dgm:pt>
  </dgm:ptLst>
  <dgm:cxnLst>
    <dgm:cxn modelId="{4AF124D8-6F88-3A4D-AA9C-13A916C0D784}" type="presOf" srcId="{2945B8A6-3944-A24C-8D9C-27B0BB9F8A93}" destId="{141F0FC5-1B34-C042-9810-086C46734708}" srcOrd="0" destOrd="0" presId="urn:microsoft.com/office/officeart/2005/8/layout/chevron1"/>
    <dgm:cxn modelId="{B8BEA162-FC19-724B-8C3F-396050352EC8}" srcId="{130E0176-9E32-8B47-BD40-67FC6D1E808A}" destId="{25474F96-2E39-714F-BB0F-AA54B88B8DD8}" srcOrd="3" destOrd="0" parTransId="{B7BF54D0-FE7E-BC44-9660-BD9FB47F8B6B}" sibTransId="{DBDD71B4-0E7C-7345-A434-AFD6B928F507}"/>
    <dgm:cxn modelId="{8A026F68-7108-B34A-A18E-92377AD37F35}" srcId="{130E0176-9E32-8B47-BD40-67FC6D1E808A}" destId="{17107419-E3F3-6940-9D9F-9F538B001A4D}" srcOrd="0" destOrd="0" parTransId="{24E3D48E-A2A0-584D-ACC9-4AA1318DBFE7}" sibTransId="{E9312BC3-C28B-AC48-8373-F643ACAF8A72}"/>
    <dgm:cxn modelId="{F45A85D9-1BC4-8649-A544-4A5328E14DF3}" type="presOf" srcId="{17107419-E3F3-6940-9D9F-9F538B001A4D}" destId="{C7A1ABB5-7AAE-4F47-BF81-581FC00A91B0}" srcOrd="0" destOrd="0" presId="urn:microsoft.com/office/officeart/2005/8/layout/chevron1"/>
    <dgm:cxn modelId="{F49BB241-4818-274D-85D9-B2A8B51997C5}" type="presOf" srcId="{3E75AB8C-9B08-7C48-ABF4-585D676FFCA0}" destId="{0B9DFE9F-0CD7-6240-AA87-73F073416903}" srcOrd="0" destOrd="0" presId="urn:microsoft.com/office/officeart/2005/8/layout/chevron1"/>
    <dgm:cxn modelId="{AB025E58-A572-D64B-9DA9-5727B012CB60}" srcId="{130E0176-9E32-8B47-BD40-67FC6D1E808A}" destId="{2945B8A6-3944-A24C-8D9C-27B0BB9F8A93}" srcOrd="1" destOrd="0" parTransId="{35F74041-C477-E347-B8EC-D3A498E0C0EB}" sibTransId="{7F78BFA4-2166-DB40-8169-B70DDE6032B7}"/>
    <dgm:cxn modelId="{9AE01E7F-574A-D548-AC6E-4B178F23C33C}" srcId="{130E0176-9E32-8B47-BD40-67FC6D1E808A}" destId="{3E75AB8C-9B08-7C48-ABF4-585D676FFCA0}" srcOrd="2" destOrd="0" parTransId="{89A3D558-2CFE-6646-AEB0-E0748FE454D9}" sibTransId="{50DA8ADB-05C4-6A4F-A56C-7C59D71DE444}"/>
    <dgm:cxn modelId="{F54D7191-CCD4-CA42-AD8B-1E8BEFE1AFC8}" type="presOf" srcId="{25474F96-2E39-714F-BB0F-AA54B88B8DD8}" destId="{4DB92D3C-3AFD-F843-AFC5-9547D1B309DF}" srcOrd="0" destOrd="0" presId="urn:microsoft.com/office/officeart/2005/8/layout/chevron1"/>
    <dgm:cxn modelId="{B570A1F2-961A-FD40-84B4-AAB9F8A0CC71}" type="presOf" srcId="{130E0176-9E32-8B47-BD40-67FC6D1E808A}" destId="{5FF9D7FB-356D-5946-ACB1-2CDB6F41F486}" srcOrd="0" destOrd="0" presId="urn:microsoft.com/office/officeart/2005/8/layout/chevron1"/>
    <dgm:cxn modelId="{E22820D8-70E3-AD4B-973F-33FF7C3CA16E}" type="presParOf" srcId="{5FF9D7FB-356D-5946-ACB1-2CDB6F41F486}" destId="{C7A1ABB5-7AAE-4F47-BF81-581FC00A91B0}" srcOrd="0" destOrd="0" presId="urn:microsoft.com/office/officeart/2005/8/layout/chevron1"/>
    <dgm:cxn modelId="{531B4B61-1A55-8C45-A0DB-F0743928C26B}" type="presParOf" srcId="{5FF9D7FB-356D-5946-ACB1-2CDB6F41F486}" destId="{2F796C9E-FB2A-DA44-A5A7-E9C039BB8E68}" srcOrd="1" destOrd="0" presId="urn:microsoft.com/office/officeart/2005/8/layout/chevron1"/>
    <dgm:cxn modelId="{03F6E0DF-1641-AE40-A6E7-3CFA3B2C811B}" type="presParOf" srcId="{5FF9D7FB-356D-5946-ACB1-2CDB6F41F486}" destId="{141F0FC5-1B34-C042-9810-086C46734708}" srcOrd="2" destOrd="0" presId="urn:microsoft.com/office/officeart/2005/8/layout/chevron1"/>
    <dgm:cxn modelId="{83640270-7FB7-3B40-9612-0DC84573EF61}" type="presParOf" srcId="{5FF9D7FB-356D-5946-ACB1-2CDB6F41F486}" destId="{6B64D9CC-547E-D242-89BD-53623CC759AE}" srcOrd="3" destOrd="0" presId="urn:microsoft.com/office/officeart/2005/8/layout/chevron1"/>
    <dgm:cxn modelId="{AB8A5D8D-3979-9A4E-BAD3-7798218C5DF8}" type="presParOf" srcId="{5FF9D7FB-356D-5946-ACB1-2CDB6F41F486}" destId="{0B9DFE9F-0CD7-6240-AA87-73F073416903}" srcOrd="4" destOrd="0" presId="urn:microsoft.com/office/officeart/2005/8/layout/chevron1"/>
    <dgm:cxn modelId="{5A0DA22B-C549-6D42-8EF6-CFD72F3AB82E}" type="presParOf" srcId="{5FF9D7FB-356D-5946-ACB1-2CDB6F41F486}" destId="{2C268568-060A-B74D-99A0-D0EB5A847D59}" srcOrd="5" destOrd="0" presId="urn:microsoft.com/office/officeart/2005/8/layout/chevron1"/>
    <dgm:cxn modelId="{578C639C-90BC-634E-81A4-784CF06E024F}" type="presParOf" srcId="{5FF9D7FB-356D-5946-ACB1-2CDB6F41F486}" destId="{4DB92D3C-3AFD-F843-AFC5-9547D1B309D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1ABB5-7AAE-4F47-BF81-581FC00A91B0}">
      <dsp:nvSpPr>
        <dsp:cNvPr id="0" name=""/>
        <dsp:cNvSpPr/>
      </dsp:nvSpPr>
      <dsp:spPr>
        <a:xfrm>
          <a:off x="3770"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Hydropower Generation</a:t>
          </a:r>
          <a:endParaRPr lang="en-US" sz="1600" kern="1200" dirty="0"/>
        </a:p>
      </dsp:txBody>
      <dsp:txXfrm>
        <a:off x="442714" y="451799"/>
        <a:ext cx="1316831" cy="877887"/>
      </dsp:txXfrm>
    </dsp:sp>
    <dsp:sp modelId="{141F0FC5-1B34-C042-9810-086C46734708}">
      <dsp:nvSpPr>
        <dsp:cNvPr id="0" name=""/>
        <dsp:cNvSpPr/>
      </dsp:nvSpPr>
      <dsp:spPr>
        <a:xfrm>
          <a:off x="1979017"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Electric Transportation</a:t>
          </a:r>
          <a:endParaRPr lang="en-US" sz="1600" kern="1200" dirty="0"/>
        </a:p>
      </dsp:txBody>
      <dsp:txXfrm>
        <a:off x="2417961" y="451799"/>
        <a:ext cx="1316831" cy="877887"/>
      </dsp:txXfrm>
    </dsp:sp>
    <dsp:sp modelId="{0B9DFE9F-0CD7-6240-AA87-73F073416903}">
      <dsp:nvSpPr>
        <dsp:cNvPr id="0" name=""/>
        <dsp:cNvSpPr/>
      </dsp:nvSpPr>
      <dsp:spPr>
        <a:xfrm>
          <a:off x="3954264"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Water Distribution</a:t>
          </a:r>
          <a:endParaRPr lang="en-US" sz="1600" kern="1200" dirty="0"/>
        </a:p>
      </dsp:txBody>
      <dsp:txXfrm>
        <a:off x="4393208" y="451799"/>
        <a:ext cx="1316831" cy="877887"/>
      </dsp:txXfrm>
    </dsp:sp>
    <dsp:sp modelId="{4DB92D3C-3AFD-F843-AFC5-9547D1B309DF}">
      <dsp:nvSpPr>
        <dsp:cNvPr id="0" name=""/>
        <dsp:cNvSpPr/>
      </dsp:nvSpPr>
      <dsp:spPr>
        <a:xfrm>
          <a:off x="5929510"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Water Filtration</a:t>
          </a:r>
          <a:endParaRPr lang="en-US" sz="1600" kern="1200" dirty="0"/>
        </a:p>
      </dsp:txBody>
      <dsp:txXfrm>
        <a:off x="6368454" y="451799"/>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EE037-FCC2-7847-AF38-28BB5D118AC4}"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t>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EE037-FCC2-7847-AF38-28BB5D118AC4}" type="datetimeFigureOut">
              <a:rPr lang="en-US" smtClean="0"/>
              <a:t>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EE037-FCC2-7847-AF38-28BB5D118AC4}" type="datetimeFigureOut">
              <a:rPr lang="en-US" smtClean="0"/>
              <a:t>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EE037-FCC2-7847-AF38-28BB5D118AC4}" type="datetimeFigureOut">
              <a:rPr lang="en-US" smtClean="0"/>
              <a:t>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t>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07885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t>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t>‹#›</a:t>
            </a:fld>
            <a:endParaRPr lang="en-US"/>
          </a:p>
        </p:txBody>
      </p:sp>
    </p:spTree>
    <p:extLst>
      <p:ext uri="{BB962C8B-B14F-4D97-AF65-F5344CB8AC3E}">
        <p14:creationId xmlns:p14="http://schemas.microsoft.com/office/powerpoint/2010/main"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
        <p:nvSpPr>
          <p:cNvPr id="6" name="object 12"/>
          <p:cNvSpPr/>
          <p:nvPr/>
        </p:nvSpPr>
        <p:spPr>
          <a:xfrm>
            <a:off x="523874" y="685800"/>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96899" y="2515529"/>
            <a:ext cx="2535184" cy="255428"/>
          </a:xfrm>
          <a:prstGeom prst="rect">
            <a:avLst/>
          </a:prstGeom>
        </p:spPr>
        <p:txBody>
          <a:bodyPr wrap="square" lIns="0" tIns="0" rIns="0" bIns="0" rtlCol="0">
            <a:noAutofit/>
          </a:bodyPr>
          <a:lstStyle/>
          <a:p>
            <a:pPr marL="12700">
              <a:lnSpc>
                <a:spcPts val="1950"/>
              </a:lnSpc>
              <a:spcBef>
                <a:spcPts val="97"/>
              </a:spcBef>
            </a:pPr>
            <a:r>
              <a:rPr sz="2000" spc="89" dirty="0" smtClean="0">
                <a:solidFill>
                  <a:srgbClr val="212121"/>
                </a:solidFill>
                <a:latin typeface="Arial" charset="0"/>
                <a:ea typeface="Arial" charset="0"/>
                <a:cs typeface="Arial" charset="0"/>
              </a:rPr>
              <a:t>Titl</a:t>
            </a:r>
            <a:r>
              <a:rPr sz="2000" spc="0" dirty="0" smtClean="0">
                <a:solidFill>
                  <a:srgbClr val="212121"/>
                </a:solidFill>
                <a:latin typeface="Arial" charset="0"/>
                <a:ea typeface="Arial" charset="0"/>
                <a:cs typeface="Arial" charset="0"/>
              </a:rPr>
              <a:t>e</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o</a:t>
            </a:r>
            <a:r>
              <a:rPr sz="2000" spc="0" dirty="0" smtClean="0">
                <a:solidFill>
                  <a:srgbClr val="212121"/>
                </a:solidFill>
                <a:latin typeface="Arial" charset="0"/>
                <a:ea typeface="Arial" charset="0"/>
                <a:cs typeface="Arial" charset="0"/>
              </a:rPr>
              <a:t>f</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th</a:t>
            </a:r>
            <a:r>
              <a:rPr sz="2000" spc="0" dirty="0" smtClean="0">
                <a:solidFill>
                  <a:srgbClr val="212121"/>
                </a:solidFill>
                <a:latin typeface="Arial" charset="0"/>
                <a:ea typeface="Arial" charset="0"/>
                <a:cs typeface="Arial" charset="0"/>
              </a:rPr>
              <a:t>e</a:t>
            </a:r>
            <a:r>
              <a:rPr sz="2000" spc="184" dirty="0" smtClean="0">
                <a:solidFill>
                  <a:srgbClr val="212121"/>
                </a:solidFill>
                <a:latin typeface="Arial" charset="0"/>
                <a:ea typeface="Arial" charset="0"/>
                <a:cs typeface="Arial" charset="0"/>
              </a:rPr>
              <a:t> </a:t>
            </a:r>
            <a:r>
              <a:rPr sz="2000" spc="89" dirty="0" smtClean="0">
                <a:solidFill>
                  <a:srgbClr val="212121"/>
                </a:solidFill>
                <a:latin typeface="Arial" charset="0"/>
                <a:ea typeface="Arial" charset="0"/>
                <a:cs typeface="Arial" charset="0"/>
              </a:rPr>
              <a:t>Inventio</a:t>
            </a:r>
            <a:r>
              <a:rPr sz="2000" spc="0" dirty="0" smtClean="0">
                <a:solidFill>
                  <a:srgbClr val="212121"/>
                </a:solidFill>
                <a:latin typeface="Arial" charset="0"/>
                <a:ea typeface="Arial" charset="0"/>
                <a:cs typeface="Arial" charset="0"/>
              </a:rPr>
              <a:t>n</a:t>
            </a:r>
            <a:endParaRPr sz="2000" dirty="0">
              <a:latin typeface="Arial" charset="0"/>
              <a:ea typeface="Arial" charset="0"/>
              <a:cs typeface="Arial" charset="0"/>
            </a:endParaRPr>
          </a:p>
        </p:txBody>
      </p:sp>
      <p:sp>
        <p:nvSpPr>
          <p:cNvPr id="8" name="object 10"/>
          <p:cNvSpPr txBox="1"/>
          <p:nvPr/>
        </p:nvSpPr>
        <p:spPr>
          <a:xfrm>
            <a:off x="596899" y="3036951"/>
            <a:ext cx="6935390" cy="293719"/>
          </a:xfrm>
          <a:prstGeom prst="rect">
            <a:avLst/>
          </a:prstGeom>
        </p:spPr>
        <p:txBody>
          <a:bodyPr wrap="square" lIns="0" tIns="0" rIns="0" bIns="0" rtlCol="0">
            <a:noAutofit/>
          </a:bodyPr>
          <a:lstStyle/>
          <a:p>
            <a:pPr marL="12700">
              <a:lnSpc>
                <a:spcPts val="2255"/>
              </a:lnSpc>
              <a:spcBef>
                <a:spcPts val="112"/>
              </a:spcBef>
            </a:pPr>
            <a:r>
              <a:rPr sz="2000" spc="0" dirty="0" smtClean="0">
                <a:solidFill>
                  <a:srgbClr val="212121"/>
                </a:solidFill>
                <a:latin typeface="Arial" charset="0"/>
                <a:ea typeface="Arial" charset="0"/>
                <a:cs typeface="Arial" charset="0"/>
              </a:rPr>
              <a:t>A Method And An Apparatus For Hydropower Generation,</a:t>
            </a:r>
            <a:endParaRPr lang="en-US" sz="2000" spc="0" dirty="0" smtClean="0">
              <a:solidFill>
                <a:srgbClr val="212121"/>
              </a:solidFill>
              <a:latin typeface="Arial" charset="0"/>
              <a:ea typeface="Arial" charset="0"/>
              <a:cs typeface="Arial" charset="0"/>
            </a:endParaRPr>
          </a:p>
          <a:p>
            <a:pPr marL="12700">
              <a:lnSpc>
                <a:spcPts val="2255"/>
              </a:lnSpc>
              <a:spcBef>
                <a:spcPts val="112"/>
              </a:spcBef>
            </a:pPr>
            <a:r>
              <a:rPr lang="en-US" sz="2000" spc="0" dirty="0" smtClean="0">
                <a:solidFill>
                  <a:srgbClr val="212121"/>
                </a:solidFill>
                <a:latin typeface="Arial" charset="0"/>
                <a:ea typeface="Arial" charset="0"/>
                <a:cs typeface="Arial" charset="0"/>
              </a:rPr>
              <a:t>Transportation By Water And Water Distribution.</a:t>
            </a:r>
            <a:endParaRPr lang="en-US" sz="2000" dirty="0" smtClean="0">
              <a:latin typeface="Arial" charset="0"/>
              <a:ea typeface="Arial" charset="0"/>
              <a:cs typeface="Arial" charset="0"/>
            </a:endParaRPr>
          </a:p>
          <a:p>
            <a:pPr marL="12700">
              <a:lnSpc>
                <a:spcPts val="2255"/>
              </a:lnSpc>
              <a:spcBef>
                <a:spcPts val="112"/>
              </a:spcBef>
            </a:pPr>
            <a:endParaRPr lang="en-US" sz="2100" dirty="0" smtClean="0">
              <a:latin typeface="Arial" charset="0"/>
              <a:ea typeface="Arial" charset="0"/>
              <a:cs typeface="Arial" charset="0"/>
            </a:endParaRPr>
          </a:p>
          <a:p>
            <a:pPr marL="12700">
              <a:lnSpc>
                <a:spcPts val="2255"/>
              </a:lnSpc>
              <a:spcBef>
                <a:spcPts val="112"/>
              </a:spcBef>
            </a:pPr>
            <a:endParaRPr sz="2100" dirty="0">
              <a:latin typeface="Arial" charset="0"/>
              <a:ea typeface="Arial" charset="0"/>
              <a:cs typeface="Arial" charset="0"/>
            </a:endParaRPr>
          </a:p>
        </p:txBody>
      </p:sp>
      <p:sp>
        <p:nvSpPr>
          <p:cNvPr id="10" name="object 3"/>
          <p:cNvSpPr txBox="1"/>
          <p:nvPr/>
        </p:nvSpPr>
        <p:spPr>
          <a:xfrm>
            <a:off x="596899" y="5580349"/>
            <a:ext cx="3208619" cy="660143"/>
          </a:xfrm>
          <a:prstGeom prst="rect">
            <a:avLst/>
          </a:prstGeom>
        </p:spPr>
        <p:txBody>
          <a:bodyPr wrap="square" lIns="0" tIns="0" rIns="0" bIns="0" rtlCol="0">
            <a:noAutofit/>
          </a:bodyPr>
          <a:lstStyle/>
          <a:p>
            <a:pPr marL="12700" marR="30660">
              <a:lnSpc>
                <a:spcPts val="1950"/>
              </a:lnSpc>
              <a:spcBef>
                <a:spcPts val="97"/>
              </a:spcBef>
            </a:pPr>
            <a:r>
              <a:rPr sz="1800" spc="89" dirty="0" smtClean="0">
                <a:solidFill>
                  <a:srgbClr val="212121"/>
                </a:solidFill>
                <a:latin typeface="Arial" charset="0"/>
                <a:ea typeface="Arial" charset="0"/>
                <a:cs typeface="Arial" charset="0"/>
              </a:rPr>
              <a:t>Invento</a:t>
            </a:r>
            <a:r>
              <a:rPr sz="1800" spc="0" dirty="0" smtClean="0">
                <a:solidFill>
                  <a:srgbClr val="212121"/>
                </a:solidFill>
                <a:latin typeface="Arial" charset="0"/>
                <a:ea typeface="Arial" charset="0"/>
                <a:cs typeface="Arial" charset="0"/>
              </a:rPr>
              <a:t>r</a:t>
            </a:r>
            <a:endParaRPr sz="1800" dirty="0">
              <a:latin typeface="Arial" charset="0"/>
              <a:ea typeface="Arial" charset="0"/>
              <a:cs typeface="Arial" charset="0"/>
            </a:endParaRPr>
          </a:p>
          <a:p>
            <a:pPr marL="12700">
              <a:lnSpc>
                <a:spcPct val="95825"/>
              </a:lnSpc>
              <a:spcBef>
                <a:spcPts val="1245"/>
              </a:spcBef>
            </a:pPr>
            <a:r>
              <a:rPr dirty="0" smtClean="0">
                <a:solidFill>
                  <a:srgbClr val="212121"/>
                </a:solidFill>
                <a:latin typeface="Arial" charset="0"/>
                <a:ea typeface="Arial" charset="0"/>
                <a:cs typeface="Arial" charset="0"/>
              </a:rPr>
              <a:t>M</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r</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V</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i</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j</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e</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n</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d</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r</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a</a:t>
            </a:r>
            <a:r>
              <a:rPr spc="323"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S</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i</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n</a:t>
            </a:r>
            <a:r>
              <a:rPr spc="-284" dirty="0" smtClean="0">
                <a:solidFill>
                  <a:srgbClr val="212121"/>
                </a:solidFill>
                <a:latin typeface="Arial" charset="0"/>
                <a:ea typeface="Arial" charset="0"/>
                <a:cs typeface="Arial" charset="0"/>
              </a:rPr>
              <a:t> </a:t>
            </a:r>
            <a:r>
              <a:rPr spc="0" dirty="0" smtClean="0">
                <a:solidFill>
                  <a:srgbClr val="212121"/>
                </a:solidFill>
                <a:latin typeface="Arial" charset="0"/>
                <a:ea typeface="Arial" charset="0"/>
                <a:cs typeface="Arial" charset="0"/>
              </a:rPr>
              <a:t>g</a:t>
            </a:r>
            <a:r>
              <a:rPr spc="-284" dirty="0" smtClean="0">
                <a:solidFill>
                  <a:srgbClr val="212121"/>
                </a:solidFill>
                <a:latin typeface="Arial" charset="0"/>
                <a:ea typeface="Arial" charset="0"/>
                <a:cs typeface="Arial" charset="0"/>
              </a:rPr>
              <a:t> </a:t>
            </a:r>
            <a:r>
              <a:rPr lang="en-US" dirty="0">
                <a:solidFill>
                  <a:srgbClr val="212121"/>
                </a:solidFill>
                <a:latin typeface="Arial" charset="0"/>
                <a:ea typeface="Arial" charset="0"/>
                <a:cs typeface="Arial" charset="0"/>
              </a:rPr>
              <a:t> </a:t>
            </a:r>
            <a:r>
              <a:rPr lang="hr-HR" dirty="0" smtClean="0">
                <a:solidFill>
                  <a:srgbClr val="212121"/>
                </a:solidFill>
                <a:latin typeface="Arial" charset="0"/>
                <a:ea typeface="Arial" charset="0"/>
                <a:cs typeface="Arial" charset="0"/>
              </a:rPr>
              <a:t>G</a:t>
            </a:r>
            <a:r>
              <a:rPr lang="hr-HR" spc="-284" dirty="0" smtClean="0">
                <a:solidFill>
                  <a:srgbClr val="212121"/>
                </a:solidFill>
                <a:latin typeface="Arial" charset="0"/>
                <a:ea typeface="Arial" charset="0"/>
                <a:cs typeface="Arial" charset="0"/>
              </a:rPr>
              <a:t> </a:t>
            </a:r>
            <a:r>
              <a:rPr lang="hr-HR" spc="0" dirty="0" smtClean="0">
                <a:solidFill>
                  <a:srgbClr val="212121"/>
                </a:solidFill>
                <a:latin typeface="Arial" charset="0"/>
                <a:ea typeface="Arial" charset="0"/>
                <a:cs typeface="Arial" charset="0"/>
              </a:rPr>
              <a:t>u</a:t>
            </a:r>
            <a:r>
              <a:rPr lang="hr-HR" spc="-284" dirty="0" smtClean="0">
                <a:solidFill>
                  <a:srgbClr val="212121"/>
                </a:solidFill>
                <a:latin typeface="Arial" charset="0"/>
                <a:ea typeface="Arial" charset="0"/>
                <a:cs typeface="Arial" charset="0"/>
              </a:rPr>
              <a:t> </a:t>
            </a:r>
            <a:r>
              <a:rPr lang="hr-HR" spc="0" dirty="0" smtClean="0">
                <a:solidFill>
                  <a:srgbClr val="212121"/>
                </a:solidFill>
                <a:latin typeface="Arial" charset="0"/>
                <a:ea typeface="Arial" charset="0"/>
                <a:cs typeface="Arial" charset="0"/>
              </a:rPr>
              <a:t>s</a:t>
            </a:r>
            <a:r>
              <a:rPr lang="hr-HR" spc="-284" dirty="0" smtClean="0">
                <a:solidFill>
                  <a:srgbClr val="212121"/>
                </a:solidFill>
                <a:latin typeface="Arial" charset="0"/>
                <a:ea typeface="Arial" charset="0"/>
                <a:cs typeface="Arial" charset="0"/>
              </a:rPr>
              <a:t> </a:t>
            </a:r>
            <a:r>
              <a:rPr lang="hr-HR" spc="0" dirty="0" smtClean="0">
                <a:solidFill>
                  <a:srgbClr val="212121"/>
                </a:solidFill>
                <a:latin typeface="Arial" charset="0"/>
                <a:ea typeface="Arial" charset="0"/>
                <a:cs typeface="Arial" charset="0"/>
              </a:rPr>
              <a:t>a</a:t>
            </a:r>
            <a:r>
              <a:rPr lang="hr-HR" spc="-284" dirty="0" smtClean="0">
                <a:solidFill>
                  <a:srgbClr val="212121"/>
                </a:solidFill>
                <a:latin typeface="Arial" charset="0"/>
                <a:ea typeface="Arial" charset="0"/>
                <a:cs typeface="Arial" charset="0"/>
              </a:rPr>
              <a:t> </a:t>
            </a:r>
            <a:r>
              <a:rPr lang="hr-HR" spc="0" dirty="0" smtClean="0">
                <a:solidFill>
                  <a:srgbClr val="212121"/>
                </a:solidFill>
                <a:latin typeface="Arial" charset="0"/>
                <a:ea typeface="Arial" charset="0"/>
                <a:cs typeface="Arial" charset="0"/>
              </a:rPr>
              <a:t>i</a:t>
            </a:r>
            <a:r>
              <a:rPr lang="hr-HR" spc="-284" dirty="0" smtClean="0">
                <a:solidFill>
                  <a:srgbClr val="212121"/>
                </a:solidFill>
                <a:latin typeface="Arial" charset="0"/>
                <a:ea typeface="Arial" charset="0"/>
                <a:cs typeface="Arial" charset="0"/>
              </a:rPr>
              <a:t> </a:t>
            </a:r>
            <a:r>
              <a:rPr lang="hr-HR" spc="0" dirty="0" smtClean="0">
                <a:solidFill>
                  <a:srgbClr val="212121"/>
                </a:solidFill>
                <a:latin typeface="Arial" charset="0"/>
                <a:ea typeface="Arial" charset="0"/>
                <a:cs typeface="Arial" charset="0"/>
              </a:rPr>
              <a:t>n</a:t>
            </a:r>
            <a:endParaRPr lang="hr-HR" dirty="0" smtClean="0">
              <a:latin typeface="Arial" charset="0"/>
              <a:ea typeface="Arial" charset="0"/>
              <a:cs typeface="Arial" charset="0"/>
            </a:endParaRPr>
          </a:p>
          <a:p>
            <a:pPr marL="12700">
              <a:lnSpc>
                <a:spcPct val="95825"/>
              </a:lnSpc>
              <a:spcBef>
                <a:spcPts val="1245"/>
              </a:spcBef>
            </a:pPr>
            <a:endParaRPr dirty="0">
              <a:latin typeface="Arial" charset="0"/>
              <a:ea typeface="Arial" charset="0"/>
              <a:cs typeface="Arial" charset="0"/>
            </a:endParaRPr>
          </a:p>
        </p:txBody>
      </p:sp>
    </p:spTree>
    <p:extLst>
      <p:ext uri="{BB962C8B-B14F-4D97-AF65-F5344CB8AC3E}">
        <p14:creationId xmlns:p14="http://schemas.microsoft.com/office/powerpoint/2010/main" val="68010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3034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4066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Working </a:t>
            </a:r>
            <a:r>
              <a:rPr lang="en-US" sz="1800" b="1" spc="89" smtClean="0">
                <a:solidFill>
                  <a:srgbClr val="212121"/>
                </a:solidFill>
                <a:latin typeface="Arial" charset="0"/>
                <a:ea typeface="Arial" charset="0"/>
                <a:cs typeface="Arial" charset="0"/>
              </a:rPr>
              <a:t>of System:</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Water </a:t>
            </a:r>
            <a:r>
              <a:rPr lang="en-US" sz="1600" spc="87" dirty="0">
                <a:solidFill>
                  <a:srgbClr val="212121"/>
                </a:solidFill>
                <a:latin typeface="Arial" charset="0"/>
                <a:ea typeface="Arial" charset="0"/>
                <a:cs typeface="Arial" charset="0"/>
              </a:rPr>
              <a:t>supplied to </a:t>
            </a:r>
            <a:r>
              <a:rPr lang="en-US" sz="1600" spc="87" dirty="0" smtClean="0">
                <a:solidFill>
                  <a:srgbClr val="212121"/>
                </a:solidFill>
                <a:latin typeface="Arial" charset="0"/>
                <a:ea typeface="Arial" charset="0"/>
                <a:cs typeface="Arial" charset="0"/>
              </a:rPr>
              <a:t>channels would flow </a:t>
            </a:r>
            <a:r>
              <a:rPr lang="en-US" sz="1600" spc="87" dirty="0">
                <a:solidFill>
                  <a:srgbClr val="212121"/>
                </a:solidFill>
                <a:latin typeface="Arial" charset="0"/>
                <a:ea typeface="Arial" charset="0"/>
                <a:cs typeface="Arial" charset="0"/>
              </a:rPr>
              <a:t>across the </a:t>
            </a:r>
            <a:r>
              <a:rPr lang="en-US" sz="1600" spc="87" dirty="0" smtClean="0">
                <a:solidFill>
                  <a:srgbClr val="212121"/>
                </a:solidFill>
                <a:latin typeface="Arial" charset="0"/>
                <a:ea typeface="Arial" charset="0"/>
                <a:cs typeface="Arial" charset="0"/>
              </a:rPr>
              <a:t>entire network. Source of water could be an available </a:t>
            </a:r>
            <a:r>
              <a:rPr lang="en-US" sz="1600" spc="87" dirty="0">
                <a:solidFill>
                  <a:srgbClr val="212121"/>
                </a:solidFill>
                <a:latin typeface="Arial" charset="0"/>
                <a:ea typeface="Arial" charset="0"/>
                <a:cs typeface="Arial" charset="0"/>
              </a:rPr>
              <a:t>natural or artificial source. </a:t>
            </a:r>
            <a:r>
              <a:rPr lang="en-US" sz="1600" spc="87" dirty="0" smtClean="0">
                <a:solidFill>
                  <a:srgbClr val="212121"/>
                </a:solidFill>
                <a:latin typeface="Arial" charset="0"/>
                <a:ea typeface="Arial" charset="0"/>
                <a:cs typeface="Arial" charset="0"/>
              </a:rPr>
              <a:t>The </a:t>
            </a:r>
            <a:r>
              <a:rPr lang="en-US" sz="1600" spc="87" dirty="0">
                <a:solidFill>
                  <a:srgbClr val="212121"/>
                </a:solidFill>
                <a:latin typeface="Arial" charset="0"/>
                <a:ea typeface="Arial" charset="0"/>
                <a:cs typeface="Arial" charset="0"/>
              </a:rPr>
              <a:t>channels forming </a:t>
            </a:r>
            <a:r>
              <a:rPr lang="en-US" sz="1600" spc="87" dirty="0" smtClean="0">
                <a:solidFill>
                  <a:srgbClr val="212121"/>
                </a:solidFill>
                <a:latin typeface="Arial" charset="0"/>
                <a:ea typeface="Arial" charset="0"/>
                <a:cs typeface="Arial" charset="0"/>
              </a:rPr>
              <a:t>the network </a:t>
            </a:r>
            <a:r>
              <a:rPr lang="en-US" sz="1600" spc="87" dirty="0">
                <a:solidFill>
                  <a:srgbClr val="212121"/>
                </a:solidFill>
                <a:latin typeface="Arial" charset="0"/>
                <a:ea typeface="Arial" charset="0"/>
                <a:cs typeface="Arial" charset="0"/>
              </a:rPr>
              <a:t>may be constructed with a slope </a:t>
            </a:r>
            <a:r>
              <a:rPr lang="en-US" sz="1600" spc="87" dirty="0" smtClean="0">
                <a:solidFill>
                  <a:srgbClr val="212121"/>
                </a:solidFill>
                <a:latin typeface="Arial" charset="0"/>
                <a:ea typeface="Arial" charset="0"/>
                <a:cs typeface="Arial" charset="0"/>
              </a:rPr>
              <a:t>to transport water </a:t>
            </a:r>
            <a:r>
              <a:rPr lang="en-US" sz="1600" spc="87" dirty="0">
                <a:solidFill>
                  <a:srgbClr val="212121"/>
                </a:solidFill>
                <a:latin typeface="Arial" charset="0"/>
                <a:ea typeface="Arial" charset="0"/>
                <a:cs typeface="Arial" charset="0"/>
              </a:rPr>
              <a:t>and the transportation means in respective directions </a:t>
            </a:r>
            <a:r>
              <a:rPr lang="en-US" sz="1600" spc="87" dirty="0" smtClean="0">
                <a:solidFill>
                  <a:srgbClr val="212121"/>
                </a:solidFill>
                <a:latin typeface="Arial" charset="0"/>
                <a:ea typeface="Arial" charset="0"/>
                <a:cs typeface="Arial" charset="0"/>
              </a:rPr>
              <a:t>smoothly. Water entering the Control Station would be used for generating hydropower in two stages: </a:t>
            </a:r>
          </a:p>
          <a:p>
            <a:pPr marL="298450" indent="-285750" algn="just">
              <a:lnSpc>
                <a:spcPts val="1770"/>
              </a:lnSpc>
              <a:spcBef>
                <a:spcPts val="88"/>
              </a:spcBef>
              <a:buFont typeface="Arial" charset="0"/>
              <a:buChar char="•"/>
            </a:pPr>
            <a:endParaRPr lang="en-US" sz="1600" spc="87" dirty="0" smtClean="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b="1" spc="87" dirty="0" smtClean="0">
                <a:solidFill>
                  <a:srgbClr val="212121"/>
                </a:solidFill>
                <a:latin typeface="Arial" charset="0"/>
                <a:ea typeface="Arial" charset="0"/>
                <a:cs typeface="Arial" charset="0"/>
              </a:rPr>
              <a:t>First Stage:</a:t>
            </a:r>
            <a:r>
              <a:rPr lang="en-US" sz="1600" spc="87" dirty="0" smtClean="0">
                <a:solidFill>
                  <a:srgbClr val="212121"/>
                </a:solidFill>
                <a:latin typeface="Arial" charset="0"/>
                <a:ea typeface="Arial" charset="0"/>
                <a:cs typeface="Arial" charset="0"/>
              </a:rPr>
              <a:t> At the entry point </a:t>
            </a:r>
            <a:r>
              <a:rPr lang="en-US" sz="1600" spc="87" dirty="0">
                <a:solidFill>
                  <a:srgbClr val="212121"/>
                </a:solidFill>
                <a:latin typeface="Arial" charset="0"/>
                <a:ea typeface="Arial" charset="0"/>
                <a:cs typeface="Arial" charset="0"/>
              </a:rPr>
              <a:t>of </a:t>
            </a:r>
            <a:r>
              <a:rPr lang="en-US" sz="1600" spc="87" dirty="0" smtClean="0">
                <a:solidFill>
                  <a:srgbClr val="212121"/>
                </a:solidFill>
                <a:latin typeface="Arial" charset="0"/>
                <a:ea typeface="Arial" charset="0"/>
                <a:cs typeface="Arial" charset="0"/>
              </a:rPr>
              <a:t>control station, </a:t>
            </a:r>
            <a:r>
              <a:rPr lang="en-US" sz="1600" spc="87" dirty="0">
                <a:solidFill>
                  <a:srgbClr val="212121"/>
                </a:solidFill>
                <a:latin typeface="Arial" charset="0"/>
                <a:ea typeface="Arial" charset="0"/>
                <a:cs typeface="Arial" charset="0"/>
              </a:rPr>
              <a:t>a portion of </a:t>
            </a:r>
            <a:r>
              <a:rPr lang="en-US" sz="1600" spc="87" dirty="0" smtClean="0">
                <a:solidFill>
                  <a:srgbClr val="212121"/>
                </a:solidFill>
                <a:latin typeface="Arial" charset="0"/>
                <a:ea typeface="Arial" charset="0"/>
                <a:cs typeface="Arial" charset="0"/>
              </a:rPr>
              <a:t>water would be </a:t>
            </a:r>
            <a:r>
              <a:rPr lang="en-US" sz="1600" spc="87" dirty="0">
                <a:solidFill>
                  <a:srgbClr val="212121"/>
                </a:solidFill>
                <a:latin typeface="Arial" charset="0"/>
                <a:ea typeface="Arial" charset="0"/>
                <a:cs typeface="Arial" charset="0"/>
              </a:rPr>
              <a:t>utilized </a:t>
            </a:r>
            <a:r>
              <a:rPr lang="en-US" sz="1600" spc="87" dirty="0" smtClean="0">
                <a:solidFill>
                  <a:srgbClr val="212121"/>
                </a:solidFill>
                <a:latin typeface="Arial" charset="0"/>
                <a:ea typeface="Arial" charset="0"/>
                <a:cs typeface="Arial" charset="0"/>
              </a:rPr>
              <a:t>for generating hydropower.</a:t>
            </a:r>
          </a:p>
          <a:p>
            <a:pPr marL="755650" lvl="1" indent="-285750" algn="just">
              <a:lnSpc>
                <a:spcPts val="1770"/>
              </a:lnSpc>
              <a:spcBef>
                <a:spcPts val="88"/>
              </a:spcBef>
              <a:buFont typeface="Arial" charset="0"/>
              <a:buChar char="•"/>
            </a:pPr>
            <a:endParaRPr lang="en-US" sz="1600" spc="87" dirty="0" smtClean="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b="1" spc="87" dirty="0" smtClean="0">
                <a:solidFill>
                  <a:srgbClr val="212121"/>
                </a:solidFill>
                <a:latin typeface="Arial" charset="0"/>
                <a:ea typeface="Arial" charset="0"/>
                <a:cs typeface="Arial" charset="0"/>
              </a:rPr>
              <a:t>Second Stage:</a:t>
            </a:r>
            <a:r>
              <a:rPr lang="en-US" sz="1600" spc="87" dirty="0" smtClean="0">
                <a:solidFill>
                  <a:srgbClr val="212121"/>
                </a:solidFill>
                <a:latin typeface="Arial" charset="0"/>
                <a:ea typeface="Arial" charset="0"/>
                <a:cs typeface="Arial" charset="0"/>
              </a:rPr>
              <a:t> Going further, slope </a:t>
            </a:r>
            <a:r>
              <a:rPr lang="en-US" sz="1600" spc="87" dirty="0">
                <a:solidFill>
                  <a:srgbClr val="212121"/>
                </a:solidFill>
                <a:latin typeface="Arial" charset="0"/>
                <a:ea typeface="Arial" charset="0"/>
                <a:cs typeface="Arial" charset="0"/>
              </a:rPr>
              <a:t>of the channel </a:t>
            </a:r>
            <a:r>
              <a:rPr lang="en-US" sz="1600" spc="87" dirty="0" smtClean="0">
                <a:solidFill>
                  <a:srgbClr val="212121"/>
                </a:solidFill>
                <a:latin typeface="Arial" charset="0"/>
                <a:ea typeface="Arial" charset="0"/>
                <a:cs typeface="Arial" charset="0"/>
              </a:rPr>
              <a:t>would increase </a:t>
            </a:r>
            <a:r>
              <a:rPr lang="en-US" sz="1600" spc="87" dirty="0">
                <a:solidFill>
                  <a:srgbClr val="212121"/>
                </a:solidFill>
                <a:latin typeface="Arial" charset="0"/>
                <a:ea typeface="Arial" charset="0"/>
                <a:cs typeface="Arial" charset="0"/>
              </a:rPr>
              <a:t>so that </a:t>
            </a:r>
            <a:r>
              <a:rPr lang="en-US" sz="1600" spc="87" dirty="0" smtClean="0">
                <a:solidFill>
                  <a:srgbClr val="212121"/>
                </a:solidFill>
                <a:latin typeface="Arial" charset="0"/>
                <a:ea typeface="Arial" charset="0"/>
                <a:cs typeface="Arial" charset="0"/>
              </a:rPr>
              <a:t>water </a:t>
            </a:r>
            <a:r>
              <a:rPr lang="en-US" sz="1600" spc="87" dirty="0">
                <a:solidFill>
                  <a:srgbClr val="212121"/>
                </a:solidFill>
                <a:latin typeface="Arial" charset="0"/>
                <a:ea typeface="Arial" charset="0"/>
                <a:cs typeface="Arial" charset="0"/>
              </a:rPr>
              <a:t>flows under high pressure </a:t>
            </a:r>
            <a:r>
              <a:rPr lang="en-US" sz="1600" spc="87" dirty="0" smtClean="0">
                <a:solidFill>
                  <a:srgbClr val="212121"/>
                </a:solidFill>
                <a:latin typeface="Arial" charset="0"/>
                <a:ea typeface="Arial" charset="0"/>
                <a:cs typeface="Arial" charset="0"/>
              </a:rPr>
              <a:t>and with </a:t>
            </a:r>
            <a:r>
              <a:rPr lang="en-US" sz="1600" spc="87" dirty="0">
                <a:solidFill>
                  <a:srgbClr val="212121"/>
                </a:solidFill>
                <a:latin typeface="Arial" charset="0"/>
                <a:ea typeface="Arial" charset="0"/>
                <a:cs typeface="Arial" charset="0"/>
              </a:rPr>
              <a:t>high velocity into the control stations thereby generating a large amount of hydropower</a:t>
            </a:r>
            <a:r>
              <a:rPr lang="en-US" sz="1600" spc="87" dirty="0" smtClean="0">
                <a:solidFill>
                  <a:srgbClr val="212121"/>
                </a:solidFill>
                <a:latin typeface="Arial" charset="0"/>
                <a:ea typeface="Arial" charset="0"/>
                <a:cs typeface="Arial" charset="0"/>
              </a:rPr>
              <a:t>.</a:t>
            </a:r>
          </a:p>
          <a:p>
            <a:pPr marL="755650" lvl="1"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Each </a:t>
            </a:r>
            <a:r>
              <a:rPr lang="en-US" sz="1600" spc="87" dirty="0">
                <a:solidFill>
                  <a:srgbClr val="212121"/>
                </a:solidFill>
                <a:latin typeface="Arial" charset="0"/>
                <a:ea typeface="Arial" charset="0"/>
                <a:cs typeface="Arial" charset="0"/>
              </a:rPr>
              <a:t>of the water channel </a:t>
            </a:r>
            <a:r>
              <a:rPr lang="en-US" sz="1600" spc="87" dirty="0" smtClean="0">
                <a:solidFill>
                  <a:srgbClr val="212121"/>
                </a:solidFill>
                <a:latin typeface="Arial" charset="0"/>
                <a:ea typeface="Arial" charset="0"/>
                <a:cs typeface="Arial" charset="0"/>
              </a:rPr>
              <a:t>would be divided </a:t>
            </a:r>
            <a:r>
              <a:rPr lang="en-US" sz="1600" spc="87" dirty="0">
                <a:solidFill>
                  <a:srgbClr val="212121"/>
                </a:solidFill>
                <a:latin typeface="Arial" charset="0"/>
                <a:ea typeface="Arial" charset="0"/>
                <a:cs typeface="Arial" charset="0"/>
              </a:rPr>
              <a:t>across its length by means of </a:t>
            </a:r>
            <a:r>
              <a:rPr lang="en-US" sz="1600" spc="87" dirty="0" smtClean="0">
                <a:solidFill>
                  <a:srgbClr val="212121"/>
                </a:solidFill>
                <a:latin typeface="Arial" charset="0"/>
                <a:ea typeface="Arial" charset="0"/>
                <a:cs typeface="Arial" charset="0"/>
              </a:rPr>
              <a:t>a partition </a:t>
            </a:r>
            <a:r>
              <a:rPr lang="en-US" sz="1600" spc="87" dirty="0">
                <a:solidFill>
                  <a:srgbClr val="212121"/>
                </a:solidFill>
                <a:latin typeface="Arial" charset="0"/>
                <a:ea typeface="Arial" charset="0"/>
                <a:cs typeface="Arial" charset="0"/>
              </a:rPr>
              <a:t>to form at least two sections, wherein one section of the channel would be </a:t>
            </a:r>
            <a:r>
              <a:rPr lang="en-US" sz="1600" spc="87" dirty="0" smtClean="0">
                <a:solidFill>
                  <a:srgbClr val="212121"/>
                </a:solidFill>
                <a:latin typeface="Arial" charset="0"/>
                <a:ea typeface="Arial" charset="0"/>
                <a:cs typeface="Arial" charset="0"/>
              </a:rPr>
              <a:t>used </a:t>
            </a:r>
            <a:r>
              <a:rPr lang="en-US" sz="1600" spc="87" dirty="0">
                <a:solidFill>
                  <a:srgbClr val="212121"/>
                </a:solidFill>
                <a:latin typeface="Arial" charset="0"/>
                <a:ea typeface="Arial" charset="0"/>
                <a:cs typeface="Arial" charset="0"/>
              </a:rPr>
              <a:t>for navigation </a:t>
            </a:r>
            <a:r>
              <a:rPr lang="en-US" sz="1600" spc="87" dirty="0" smtClean="0">
                <a:solidFill>
                  <a:srgbClr val="212121"/>
                </a:solidFill>
                <a:latin typeface="Arial" charset="0"/>
                <a:ea typeface="Arial" charset="0"/>
                <a:cs typeface="Arial" charset="0"/>
              </a:rPr>
              <a:t>of the </a:t>
            </a:r>
            <a:r>
              <a:rPr lang="en-US" sz="1600" spc="87" dirty="0">
                <a:solidFill>
                  <a:srgbClr val="212121"/>
                </a:solidFill>
                <a:latin typeface="Arial" charset="0"/>
                <a:ea typeface="Arial" charset="0"/>
                <a:cs typeface="Arial" charset="0"/>
              </a:rPr>
              <a:t>transportation means and the other section of the channel would </a:t>
            </a:r>
            <a:r>
              <a:rPr lang="en-US" sz="1600" spc="87" dirty="0" smtClean="0">
                <a:solidFill>
                  <a:srgbClr val="212121"/>
                </a:solidFill>
                <a:latin typeface="Arial" charset="0"/>
                <a:ea typeface="Arial" charset="0"/>
                <a:cs typeface="Arial" charset="0"/>
              </a:rPr>
              <a:t>be used </a:t>
            </a:r>
            <a:r>
              <a:rPr lang="en-US" sz="1600" spc="87" dirty="0">
                <a:solidFill>
                  <a:srgbClr val="212121"/>
                </a:solidFill>
                <a:latin typeface="Arial" charset="0"/>
                <a:ea typeface="Arial" charset="0"/>
                <a:cs typeface="Arial" charset="0"/>
              </a:rPr>
              <a:t>for the purpose of </a:t>
            </a:r>
            <a:r>
              <a:rPr lang="en-US" sz="1600" spc="87" dirty="0" smtClean="0">
                <a:solidFill>
                  <a:srgbClr val="212121"/>
                </a:solidFill>
                <a:latin typeface="Arial" charset="0"/>
                <a:ea typeface="Arial" charset="0"/>
                <a:cs typeface="Arial" charset="0"/>
              </a:rPr>
              <a:t>distribution of water </a:t>
            </a:r>
            <a:r>
              <a:rPr lang="en-US" sz="1600" spc="87" dirty="0">
                <a:solidFill>
                  <a:srgbClr val="212121"/>
                </a:solidFill>
                <a:latin typeface="Arial" charset="0"/>
                <a:ea typeface="Arial" charset="0"/>
                <a:cs typeface="Arial" charset="0"/>
              </a:rPr>
              <a:t>and generating hydropower</a:t>
            </a:r>
            <a:r>
              <a:rPr lang="en-US" sz="1600" spc="87" dirty="0" smtClean="0">
                <a:solidFill>
                  <a:srgbClr val="212121"/>
                </a:solidFill>
                <a:latin typeface="Arial" charset="0"/>
                <a:ea typeface="Arial" charset="0"/>
                <a:cs typeface="Arial" charset="0"/>
              </a:rPr>
              <a:t>.</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The </a:t>
            </a:r>
            <a:r>
              <a:rPr lang="en-US" sz="1600" spc="87" dirty="0">
                <a:solidFill>
                  <a:srgbClr val="212121"/>
                </a:solidFill>
                <a:latin typeface="Arial" charset="0"/>
                <a:ea typeface="Arial" charset="0"/>
                <a:cs typeface="Arial" charset="0"/>
              </a:rPr>
              <a:t>transportation means may be operated manually or may </a:t>
            </a:r>
            <a:r>
              <a:rPr lang="en-US" sz="1600" spc="87" dirty="0" smtClean="0">
                <a:solidFill>
                  <a:srgbClr val="212121"/>
                </a:solidFill>
                <a:latin typeface="Arial" charset="0"/>
                <a:ea typeface="Arial" charset="0"/>
                <a:cs typeface="Arial" charset="0"/>
              </a:rPr>
              <a:t>be automated. The </a:t>
            </a:r>
            <a:r>
              <a:rPr lang="en-US" sz="1600" spc="87" dirty="0">
                <a:solidFill>
                  <a:srgbClr val="212121"/>
                </a:solidFill>
                <a:latin typeface="Arial" charset="0"/>
                <a:ea typeface="Arial" charset="0"/>
                <a:cs typeface="Arial" charset="0"/>
              </a:rPr>
              <a:t>power required to run the transportation means </a:t>
            </a:r>
            <a:r>
              <a:rPr lang="en-US" sz="1600" spc="87" dirty="0" smtClean="0">
                <a:solidFill>
                  <a:srgbClr val="212121"/>
                </a:solidFill>
                <a:latin typeface="Arial" charset="0"/>
                <a:ea typeface="Arial" charset="0"/>
                <a:cs typeface="Arial" charset="0"/>
              </a:rPr>
              <a:t>would be derived </a:t>
            </a:r>
            <a:r>
              <a:rPr lang="en-US" sz="1600" spc="87" dirty="0">
                <a:solidFill>
                  <a:srgbClr val="212121"/>
                </a:solidFill>
                <a:latin typeface="Arial" charset="0"/>
                <a:ea typeface="Arial" charset="0"/>
                <a:cs typeface="Arial" charset="0"/>
              </a:rPr>
              <a:t>from the </a:t>
            </a:r>
            <a:r>
              <a:rPr lang="en-US" sz="1600" spc="87" dirty="0" smtClean="0">
                <a:solidFill>
                  <a:srgbClr val="212121"/>
                </a:solidFill>
                <a:latin typeface="Arial" charset="0"/>
                <a:ea typeface="Arial" charset="0"/>
                <a:cs typeface="Arial" charset="0"/>
              </a:rPr>
              <a:t>power trapped </a:t>
            </a:r>
            <a:r>
              <a:rPr lang="en-US" sz="1600" spc="87" dirty="0">
                <a:solidFill>
                  <a:srgbClr val="212121"/>
                </a:solidFill>
                <a:latin typeface="Arial" charset="0"/>
                <a:ea typeface="Arial" charset="0"/>
                <a:cs typeface="Arial" charset="0"/>
              </a:rPr>
              <a:t>at the control stations which is supplied to the transportation means from the control </a:t>
            </a:r>
            <a:r>
              <a:rPr lang="en-US" sz="1600" spc="87" dirty="0" smtClean="0">
                <a:solidFill>
                  <a:srgbClr val="212121"/>
                </a:solidFill>
                <a:latin typeface="Arial" charset="0"/>
                <a:ea typeface="Arial" charset="0"/>
                <a:cs typeface="Arial" charset="0"/>
              </a:rPr>
              <a:t>unit through cables. The </a:t>
            </a:r>
            <a:r>
              <a:rPr lang="en-US" sz="1600" spc="87" dirty="0">
                <a:solidFill>
                  <a:srgbClr val="212121"/>
                </a:solidFill>
                <a:latin typeface="Arial" charset="0"/>
                <a:ea typeface="Arial" charset="0"/>
                <a:cs typeface="Arial" charset="0"/>
              </a:rPr>
              <a:t>velocity and direction of the transportation means in the channels </a:t>
            </a:r>
            <a:r>
              <a:rPr lang="en-US" sz="1600" spc="87" dirty="0" smtClean="0">
                <a:solidFill>
                  <a:srgbClr val="212121"/>
                </a:solidFill>
                <a:latin typeface="Arial" charset="0"/>
                <a:ea typeface="Arial" charset="0"/>
                <a:cs typeface="Arial" charset="0"/>
              </a:rPr>
              <a:t>could be controlled </a:t>
            </a:r>
            <a:r>
              <a:rPr lang="en-US" sz="1600" spc="87" dirty="0">
                <a:solidFill>
                  <a:srgbClr val="212121"/>
                </a:solidFill>
                <a:latin typeface="Arial" charset="0"/>
                <a:ea typeface="Arial" charset="0"/>
                <a:cs typeface="Arial" charset="0"/>
              </a:rPr>
              <a:t>by means of the said cables and </a:t>
            </a:r>
            <a:r>
              <a:rPr lang="en-US" sz="1600" spc="87" dirty="0" smtClean="0">
                <a:solidFill>
                  <a:srgbClr val="212121"/>
                </a:solidFill>
                <a:latin typeface="Arial" charset="0"/>
                <a:ea typeface="Arial" charset="0"/>
                <a:cs typeface="Arial" charset="0"/>
              </a:rPr>
              <a:t>this would enable </a:t>
            </a:r>
            <a:r>
              <a:rPr lang="en-US" sz="1600" spc="87" dirty="0">
                <a:solidFill>
                  <a:srgbClr val="212121"/>
                </a:solidFill>
                <a:latin typeface="Arial" charset="0"/>
                <a:ea typeface="Arial" charset="0"/>
                <a:cs typeface="Arial" charset="0"/>
              </a:rPr>
              <a:t>to transport objects in any direction of </a:t>
            </a:r>
            <a:r>
              <a:rPr lang="en-US" sz="1600" spc="87" dirty="0" smtClean="0">
                <a:solidFill>
                  <a:srgbClr val="212121"/>
                </a:solidFill>
                <a:latin typeface="Arial" charset="0"/>
                <a:ea typeface="Arial" charset="0"/>
                <a:cs typeface="Arial" charset="0"/>
              </a:rPr>
              <a:t>the network </a:t>
            </a:r>
            <a:r>
              <a:rPr lang="en-US" sz="1600" spc="87" dirty="0">
                <a:solidFill>
                  <a:srgbClr val="212121"/>
                </a:solidFill>
                <a:latin typeface="Arial" charset="0"/>
                <a:ea typeface="Arial" charset="0"/>
                <a:cs typeface="Arial" charset="0"/>
              </a:rPr>
              <a:t>unlike in the rivers where the transportation means/vehicle is able to move only in </a:t>
            </a:r>
            <a:r>
              <a:rPr lang="en-US" sz="1600" spc="87" dirty="0" smtClean="0">
                <a:solidFill>
                  <a:srgbClr val="212121"/>
                </a:solidFill>
                <a:latin typeface="Arial" charset="0"/>
                <a:ea typeface="Arial" charset="0"/>
                <a:cs typeface="Arial" charset="0"/>
              </a:rPr>
              <a:t>the direction </a:t>
            </a:r>
            <a:r>
              <a:rPr lang="en-US" sz="1600" spc="87" dirty="0">
                <a:solidFill>
                  <a:srgbClr val="212121"/>
                </a:solidFill>
                <a:latin typeface="Arial" charset="0"/>
                <a:ea typeface="Arial" charset="0"/>
                <a:cs typeface="Arial" charset="0"/>
              </a:rPr>
              <a:t>of the flow of water.</a:t>
            </a:r>
          </a:p>
        </p:txBody>
      </p:sp>
    </p:spTree>
    <p:extLst>
      <p:ext uri="{BB962C8B-B14F-4D97-AF65-F5344CB8AC3E}">
        <p14:creationId xmlns:p14="http://schemas.microsoft.com/office/powerpoint/2010/main" val="80595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3034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4066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Working of System:</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The </a:t>
            </a:r>
            <a:r>
              <a:rPr lang="en-US" sz="1600" spc="87" dirty="0">
                <a:solidFill>
                  <a:srgbClr val="212121"/>
                </a:solidFill>
                <a:latin typeface="Arial" charset="0"/>
                <a:ea typeface="Arial" charset="0"/>
                <a:cs typeface="Arial" charset="0"/>
              </a:rPr>
              <a:t>control stations </a:t>
            </a:r>
            <a:r>
              <a:rPr lang="en-US" sz="1600" spc="87" dirty="0" smtClean="0">
                <a:solidFill>
                  <a:srgbClr val="212121"/>
                </a:solidFill>
                <a:latin typeface="Arial" charset="0"/>
                <a:ea typeface="Arial" charset="0"/>
                <a:cs typeface="Arial" charset="0"/>
              </a:rPr>
              <a:t>would be provided </a:t>
            </a:r>
            <a:r>
              <a:rPr lang="en-US" sz="1600" spc="87" dirty="0">
                <a:solidFill>
                  <a:srgbClr val="212121"/>
                </a:solidFill>
                <a:latin typeface="Arial" charset="0"/>
                <a:ea typeface="Arial" charset="0"/>
                <a:cs typeface="Arial" charset="0"/>
              </a:rPr>
              <a:t>with parking units for </a:t>
            </a:r>
            <a:r>
              <a:rPr lang="en-US" sz="1600" spc="87" dirty="0" smtClean="0">
                <a:solidFill>
                  <a:srgbClr val="212121"/>
                </a:solidFill>
                <a:latin typeface="Arial" charset="0"/>
                <a:ea typeface="Arial" charset="0"/>
                <a:cs typeface="Arial" charset="0"/>
              </a:rPr>
              <a:t>parking/housing the </a:t>
            </a:r>
            <a:r>
              <a:rPr lang="en-US" sz="1600" spc="87" dirty="0">
                <a:solidFill>
                  <a:srgbClr val="212121"/>
                </a:solidFill>
                <a:latin typeface="Arial" charset="0"/>
                <a:ea typeface="Arial" charset="0"/>
                <a:cs typeface="Arial" charset="0"/>
              </a:rPr>
              <a:t>transportation means </a:t>
            </a:r>
            <a:r>
              <a:rPr lang="en-US" sz="1600" spc="87" dirty="0" smtClean="0">
                <a:solidFill>
                  <a:srgbClr val="212121"/>
                </a:solidFill>
                <a:latin typeface="Arial" charset="0"/>
                <a:ea typeface="Arial" charset="0"/>
                <a:cs typeface="Arial" charset="0"/>
              </a:rPr>
              <a:t>which may </a:t>
            </a:r>
            <a:r>
              <a:rPr lang="en-US" sz="1600" spc="87" dirty="0">
                <a:solidFill>
                  <a:srgbClr val="212121"/>
                </a:solidFill>
                <a:latin typeface="Arial" charset="0"/>
                <a:ea typeface="Arial" charset="0"/>
                <a:cs typeface="Arial" charset="0"/>
              </a:rPr>
              <a:t>be loaded and unloaded</a:t>
            </a:r>
            <a:r>
              <a:rPr lang="en-US" sz="1600" spc="87" dirty="0" smtClean="0">
                <a:solidFill>
                  <a:srgbClr val="212121"/>
                </a:solidFill>
                <a:latin typeface="Arial" charset="0"/>
                <a:ea typeface="Arial" charset="0"/>
                <a:cs typeface="Arial" charset="0"/>
              </a:rPr>
              <a:t>.</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The </a:t>
            </a:r>
            <a:r>
              <a:rPr lang="en-US" sz="1600" spc="87" dirty="0">
                <a:solidFill>
                  <a:srgbClr val="212121"/>
                </a:solidFill>
                <a:latin typeface="Arial" charset="0"/>
                <a:ea typeface="Arial" charset="0"/>
                <a:cs typeface="Arial" charset="0"/>
              </a:rPr>
              <a:t>water storage unit </a:t>
            </a:r>
            <a:r>
              <a:rPr lang="en-US" sz="1600" spc="87" dirty="0" smtClean="0">
                <a:solidFill>
                  <a:srgbClr val="212121"/>
                </a:solidFill>
                <a:latin typeface="Arial" charset="0"/>
                <a:ea typeface="Arial" charset="0"/>
                <a:cs typeface="Arial" charset="0"/>
              </a:rPr>
              <a:t>would contain water </a:t>
            </a:r>
            <a:r>
              <a:rPr lang="en-US" sz="1600" spc="87" dirty="0">
                <a:solidFill>
                  <a:srgbClr val="212121"/>
                </a:solidFill>
                <a:latin typeface="Arial" charset="0"/>
                <a:ea typeface="Arial" charset="0"/>
                <a:cs typeface="Arial" charset="0"/>
              </a:rPr>
              <a:t>purification </a:t>
            </a:r>
            <a:r>
              <a:rPr lang="en-US" sz="1600" spc="87" dirty="0" smtClean="0">
                <a:solidFill>
                  <a:srgbClr val="212121"/>
                </a:solidFill>
                <a:latin typeface="Arial" charset="0"/>
                <a:ea typeface="Arial" charset="0"/>
                <a:cs typeface="Arial" charset="0"/>
              </a:rPr>
              <a:t>unit that would purify </a:t>
            </a:r>
            <a:r>
              <a:rPr lang="en-US" sz="1600" spc="87" dirty="0">
                <a:solidFill>
                  <a:srgbClr val="212121"/>
                </a:solidFill>
                <a:latin typeface="Arial" charset="0"/>
                <a:ea typeface="Arial" charset="0"/>
                <a:cs typeface="Arial" charset="0"/>
              </a:rPr>
              <a:t>the water stored </a:t>
            </a:r>
            <a:r>
              <a:rPr lang="en-US" sz="1600" spc="87" dirty="0" smtClean="0">
                <a:solidFill>
                  <a:srgbClr val="212121"/>
                </a:solidFill>
                <a:latin typeface="Arial" charset="0"/>
                <a:ea typeface="Arial" charset="0"/>
                <a:cs typeface="Arial" charset="0"/>
              </a:rPr>
              <a:t>therein. The </a:t>
            </a:r>
            <a:r>
              <a:rPr lang="en-US" sz="1600" spc="87" dirty="0">
                <a:solidFill>
                  <a:srgbClr val="212121"/>
                </a:solidFill>
                <a:latin typeface="Arial" charset="0"/>
                <a:ea typeface="Arial" charset="0"/>
                <a:cs typeface="Arial" charset="0"/>
              </a:rPr>
              <a:t>purified water </a:t>
            </a:r>
            <a:r>
              <a:rPr lang="en-US" sz="1600" spc="87" dirty="0" smtClean="0">
                <a:solidFill>
                  <a:srgbClr val="212121"/>
                </a:solidFill>
                <a:latin typeface="Arial" charset="0"/>
                <a:ea typeface="Arial" charset="0"/>
                <a:cs typeface="Arial" charset="0"/>
              </a:rPr>
              <a:t>could </a:t>
            </a:r>
            <a:r>
              <a:rPr lang="en-US" sz="1600" spc="87" dirty="0">
                <a:solidFill>
                  <a:srgbClr val="212121"/>
                </a:solidFill>
                <a:latin typeface="Arial" charset="0"/>
                <a:ea typeface="Arial" charset="0"/>
                <a:cs typeface="Arial" charset="0"/>
              </a:rPr>
              <a:t>be re-distributed across the network </a:t>
            </a:r>
            <a:r>
              <a:rPr lang="en-US" sz="1600" spc="87" dirty="0" smtClean="0">
                <a:solidFill>
                  <a:srgbClr val="212121"/>
                </a:solidFill>
                <a:latin typeface="Arial" charset="0"/>
                <a:ea typeface="Arial" charset="0"/>
                <a:cs typeface="Arial" charset="0"/>
              </a:rPr>
              <a:t>to different regions, wherein </a:t>
            </a:r>
            <a:r>
              <a:rPr lang="en-US" sz="1600" spc="87" dirty="0">
                <a:solidFill>
                  <a:srgbClr val="212121"/>
                </a:solidFill>
                <a:latin typeface="Arial" charset="0"/>
                <a:ea typeface="Arial" charset="0"/>
                <a:cs typeface="Arial" charset="0"/>
              </a:rPr>
              <a:t>impure water from the said water </a:t>
            </a:r>
            <a:r>
              <a:rPr lang="en-US" sz="1600" spc="87" dirty="0" smtClean="0">
                <a:solidFill>
                  <a:srgbClr val="212121"/>
                </a:solidFill>
                <a:latin typeface="Arial" charset="0"/>
                <a:ea typeface="Arial" charset="0"/>
                <a:cs typeface="Arial" charset="0"/>
              </a:rPr>
              <a:t>bodies could </a:t>
            </a:r>
            <a:r>
              <a:rPr lang="en-US" sz="1600" spc="87" dirty="0">
                <a:solidFill>
                  <a:srgbClr val="212121"/>
                </a:solidFill>
                <a:latin typeface="Arial" charset="0"/>
                <a:ea typeface="Arial" charset="0"/>
                <a:cs typeface="Arial" charset="0"/>
              </a:rPr>
              <a:t>be made to flow through the channel, purified at the control stations installed with a </a:t>
            </a:r>
            <a:r>
              <a:rPr lang="en-US" sz="1600" spc="87" dirty="0" smtClean="0">
                <a:solidFill>
                  <a:srgbClr val="212121"/>
                </a:solidFill>
                <a:latin typeface="Arial" charset="0"/>
                <a:ea typeface="Arial" charset="0"/>
                <a:cs typeface="Arial" charset="0"/>
              </a:rPr>
              <a:t>purification unit </a:t>
            </a:r>
            <a:r>
              <a:rPr lang="en-US" sz="1600" spc="87" dirty="0">
                <a:solidFill>
                  <a:srgbClr val="212121"/>
                </a:solidFill>
                <a:latin typeface="Arial" charset="0"/>
                <a:ea typeface="Arial" charset="0"/>
                <a:cs typeface="Arial" charset="0"/>
              </a:rPr>
              <a:t>and supplied back to the water body once purified</a:t>
            </a:r>
            <a:r>
              <a:rPr lang="en-US" sz="1600" spc="87" dirty="0" smtClean="0">
                <a:solidFill>
                  <a:srgbClr val="212121"/>
                </a:solidFill>
                <a:latin typeface="Arial" charset="0"/>
                <a:ea typeface="Arial" charset="0"/>
                <a:cs typeface="Arial" charset="0"/>
              </a:rPr>
              <a:t>. This would enable the distribution of water along with its purification.</a:t>
            </a:r>
            <a:endParaRPr lang="en-US" sz="1600" spc="87" dirty="0">
              <a:solidFill>
                <a:srgbClr val="212121"/>
              </a:solidFill>
              <a:latin typeface="Arial" charset="0"/>
              <a:ea typeface="Arial" charset="0"/>
              <a:cs typeface="Arial" charset="0"/>
            </a:endParaRPr>
          </a:p>
        </p:txBody>
      </p:sp>
      <p:sp>
        <p:nvSpPr>
          <p:cNvPr id="12" name="object 13"/>
          <p:cNvSpPr/>
          <p:nvPr/>
        </p:nvSpPr>
        <p:spPr>
          <a:xfrm>
            <a:off x="-13448" y="3368489"/>
            <a:ext cx="186914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3492749"/>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Application:</a:t>
            </a:r>
            <a:endParaRPr sz="1800" dirty="0">
              <a:latin typeface="Arial" charset="0"/>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10" y="4022362"/>
            <a:ext cx="11418049" cy="1087056"/>
          </a:xfrm>
          <a:prstGeom prst="rect">
            <a:avLst/>
          </a:prstGeom>
        </p:spPr>
        <p:txBody>
          <a:bodyPr wrap="square" lIns="0" tIns="0" rIns="0" bIns="0" rtlCol="0">
            <a:noAutofit/>
          </a:bodyPr>
          <a:lstStyle/>
          <a:p>
            <a:pPr marL="12700" algn="just">
              <a:lnSpc>
                <a:spcPts val="1770"/>
              </a:lnSpc>
              <a:spcBef>
                <a:spcPts val="88"/>
              </a:spcBef>
            </a:pPr>
            <a:r>
              <a:rPr lang="en-US" sz="1600" dirty="0">
                <a:latin typeface="Arial" charset="0"/>
                <a:ea typeface="Arial" charset="0"/>
                <a:cs typeface="Arial" charset="0"/>
              </a:rPr>
              <a:t>Over the years, we have been </a:t>
            </a:r>
            <a:r>
              <a:rPr lang="en-US" sz="1600" dirty="0" smtClean="0">
                <a:latin typeface="Arial" charset="0"/>
                <a:ea typeface="Arial" charset="0"/>
                <a:cs typeface="Arial" charset="0"/>
              </a:rPr>
              <a:t>dependent </a:t>
            </a:r>
            <a:r>
              <a:rPr lang="en-US" sz="1600" dirty="0">
                <a:latin typeface="Arial" charset="0"/>
                <a:ea typeface="Arial" charset="0"/>
                <a:cs typeface="Arial" charset="0"/>
              </a:rPr>
              <a:t>on fossil fuels for meeting our power needs. But the use of such fuels has led to some serious consequences like "Climate Change" issues. The world is now looking for the sustainable sources of energy which can fulfill </a:t>
            </a:r>
            <a:r>
              <a:rPr lang="en-US" sz="1600" dirty="0" smtClean="0">
                <a:latin typeface="Arial" charset="0"/>
                <a:ea typeface="Arial" charset="0"/>
                <a:cs typeface="Arial" charset="0"/>
              </a:rPr>
              <a:t>their need </a:t>
            </a:r>
            <a:r>
              <a:rPr lang="en-US" sz="1600" dirty="0">
                <a:latin typeface="Arial" charset="0"/>
                <a:ea typeface="Arial" charset="0"/>
                <a:cs typeface="Arial" charset="0"/>
              </a:rPr>
              <a:t>without causing harm to the environment. The concept of developing the Smart Cities is </a:t>
            </a:r>
            <a:r>
              <a:rPr lang="en-US" sz="1600" dirty="0" smtClean="0">
                <a:latin typeface="Arial" charset="0"/>
                <a:ea typeface="Arial" charset="0"/>
                <a:cs typeface="Arial" charset="0"/>
              </a:rPr>
              <a:t>globally being adapted. These smart cities are </a:t>
            </a:r>
            <a:r>
              <a:rPr lang="en-US" sz="1600" dirty="0">
                <a:latin typeface="Arial" charset="0"/>
                <a:ea typeface="Arial" charset="0"/>
                <a:cs typeface="Arial" charset="0"/>
              </a:rPr>
              <a:t>capable of generating the clean power on its own. Planning of smart cities is done in such a </a:t>
            </a:r>
            <a:r>
              <a:rPr lang="en-US" sz="1600" dirty="0" smtClean="0">
                <a:latin typeface="Arial" charset="0"/>
                <a:ea typeface="Arial" charset="0"/>
                <a:cs typeface="Arial" charset="0"/>
              </a:rPr>
              <a:t>manner </a:t>
            </a:r>
            <a:r>
              <a:rPr lang="en-US" sz="1600" dirty="0">
                <a:latin typeface="Arial" charset="0"/>
                <a:ea typeface="Arial" charset="0"/>
                <a:cs typeface="Arial" charset="0"/>
              </a:rPr>
              <a:t>that it has least transportation problems, water problems, </a:t>
            </a:r>
            <a:r>
              <a:rPr lang="en-US" sz="1600" dirty="0" smtClean="0">
                <a:latin typeface="Arial" charset="0"/>
                <a:ea typeface="Arial" charset="0"/>
                <a:cs typeface="Arial" charset="0"/>
              </a:rPr>
              <a:t>and power </a:t>
            </a:r>
            <a:r>
              <a:rPr lang="en-US" sz="1600" dirty="0">
                <a:latin typeface="Arial" charset="0"/>
                <a:ea typeface="Arial" charset="0"/>
                <a:cs typeface="Arial" charset="0"/>
              </a:rPr>
              <a:t>problems. But major cities like Mumbai, Bangalore, Delhi, Kolkata are facing various </a:t>
            </a:r>
            <a:r>
              <a:rPr lang="en-US" sz="1600" dirty="0" smtClean="0">
                <a:latin typeface="Arial" charset="0"/>
                <a:ea typeface="Arial" charset="0"/>
                <a:cs typeface="Arial" charset="0"/>
              </a:rPr>
              <a:t>similar issues </a:t>
            </a:r>
            <a:r>
              <a:rPr lang="en-US" sz="1600" dirty="0">
                <a:latin typeface="Arial" charset="0"/>
                <a:ea typeface="Arial" charset="0"/>
                <a:cs typeface="Arial" charset="0"/>
              </a:rPr>
              <a:t>like transportation problems, rivers getting toxic, water shortage, power shortage, and the count goes on. With the tremendously large population settling in these cities every year, if these issues would not be </a:t>
            </a:r>
            <a:r>
              <a:rPr lang="en-US" sz="1600" dirty="0" smtClean="0">
                <a:latin typeface="Arial" charset="0"/>
                <a:ea typeface="Arial" charset="0"/>
                <a:cs typeface="Arial" charset="0"/>
              </a:rPr>
              <a:t>fixed in time </a:t>
            </a:r>
            <a:r>
              <a:rPr lang="en-US" sz="1600" dirty="0">
                <a:latin typeface="Arial" charset="0"/>
                <a:ea typeface="Arial" charset="0"/>
                <a:cs typeface="Arial" charset="0"/>
              </a:rPr>
              <a:t>then the situation could become horrible. The above discussed invention is precisely designed to tackle all the discussed issues. This invention provides a complete solution for Transportation, Hydropower Generation, Water </a:t>
            </a:r>
            <a:r>
              <a:rPr lang="en-US" sz="1600" dirty="0" smtClean="0">
                <a:latin typeface="Arial" charset="0"/>
                <a:ea typeface="Arial" charset="0"/>
                <a:cs typeface="Arial" charset="0"/>
              </a:rPr>
              <a:t>Distribution by connecting various water bodies, </a:t>
            </a:r>
            <a:r>
              <a:rPr lang="en-US" sz="1600" dirty="0">
                <a:latin typeface="Arial" charset="0"/>
                <a:ea typeface="Arial" charset="0"/>
                <a:cs typeface="Arial" charset="0"/>
              </a:rPr>
              <a:t>and Water </a:t>
            </a:r>
            <a:r>
              <a:rPr lang="en-US" sz="1600" dirty="0" smtClean="0">
                <a:latin typeface="Arial" charset="0"/>
                <a:ea typeface="Arial" charset="0"/>
                <a:cs typeface="Arial" charset="0"/>
              </a:rPr>
              <a:t>Filtration.</a:t>
            </a:r>
            <a:r>
              <a:rPr lang="en-US" sz="1600" dirty="0">
                <a:latin typeface="Arial" charset="0"/>
                <a:ea typeface="Arial" charset="0"/>
                <a:cs typeface="Arial" charset="0"/>
              </a:rPr>
              <a:t> </a:t>
            </a:r>
            <a:endParaRPr sz="1600" dirty="0">
              <a:latin typeface="Arial" charset="0"/>
              <a:ea typeface="Arial" charset="0"/>
              <a:cs typeface="Arial" charset="0"/>
            </a:endParaRPr>
          </a:p>
        </p:txBody>
      </p:sp>
    </p:spTree>
    <p:extLst>
      <p:ext uri="{BB962C8B-B14F-4D97-AF65-F5344CB8AC3E}">
        <p14:creationId xmlns:p14="http://schemas.microsoft.com/office/powerpoint/2010/main" val="1563935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3"/>
          <p:cNvSpPr/>
          <p:nvPr/>
        </p:nvSpPr>
        <p:spPr>
          <a:xfrm>
            <a:off x="0" y="1308605"/>
            <a:ext cx="246380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txBox="1"/>
          <p:nvPr/>
        </p:nvSpPr>
        <p:spPr>
          <a:xfrm>
            <a:off x="196000" y="1411718"/>
            <a:ext cx="2382100" cy="392036"/>
          </a:xfrm>
          <a:prstGeom prst="rect">
            <a:avLst/>
          </a:prstGeom>
        </p:spPr>
        <p:txBody>
          <a:bodyPr wrap="square" lIns="0" tIns="0" rIns="0" bIns="0" rtlCol="0">
            <a:noAutofit/>
          </a:bodyPr>
          <a:lstStyle/>
          <a:p>
            <a:pPr marL="12700">
              <a:lnSpc>
                <a:spcPts val="1770"/>
              </a:lnSpc>
              <a:spcBef>
                <a:spcPts val="88"/>
              </a:spcBef>
            </a:pPr>
            <a:r>
              <a:rPr lang="en-US" sz="1600" b="1" spc="79" dirty="0" smtClean="0">
                <a:solidFill>
                  <a:srgbClr val="212121"/>
                </a:solidFill>
                <a:latin typeface="Arial" charset="0"/>
                <a:ea typeface="Arial" charset="0"/>
                <a:cs typeface="Arial" charset="0"/>
              </a:rPr>
              <a:t>Transportation:</a:t>
            </a:r>
            <a:endParaRPr lang="en-US" sz="1600" spc="0" dirty="0" smtClean="0">
              <a:solidFill>
                <a:srgbClr val="212121"/>
              </a:solidFill>
              <a:latin typeface="Arial" charset="0"/>
              <a:ea typeface="Arial" charset="0"/>
              <a:cs typeface="Arial" charset="0"/>
            </a:endParaRPr>
          </a:p>
          <a:p>
            <a:pPr marL="12700">
              <a:lnSpc>
                <a:spcPts val="1770"/>
              </a:lnSpc>
              <a:spcBef>
                <a:spcPts val="88"/>
              </a:spcBef>
            </a:pPr>
            <a:endParaRPr lang="en-US" sz="1600" dirty="0">
              <a:solidFill>
                <a:srgbClr val="212121"/>
              </a:solidFill>
              <a:latin typeface="Arial" charset="0"/>
              <a:ea typeface="Arial" charset="0"/>
              <a:cs typeface="Arial" charset="0"/>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38" y="2036549"/>
            <a:ext cx="4101801" cy="272631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528" y="2068487"/>
            <a:ext cx="4375481" cy="2766277"/>
          </a:xfrm>
          <a:prstGeom prst="rect">
            <a:avLst/>
          </a:prstGeom>
        </p:spPr>
      </p:pic>
      <p:sp>
        <p:nvSpPr>
          <p:cNvPr id="14" name="object 6"/>
          <p:cNvSpPr txBox="1"/>
          <p:nvPr/>
        </p:nvSpPr>
        <p:spPr>
          <a:xfrm>
            <a:off x="196000" y="830221"/>
            <a:ext cx="11418049" cy="435895"/>
          </a:xfrm>
          <a:prstGeom prst="rect">
            <a:avLst/>
          </a:prstGeom>
        </p:spPr>
        <p:txBody>
          <a:bodyPr wrap="square" lIns="0" tIns="0" rIns="0" bIns="0" rtlCol="0">
            <a:noAutofit/>
          </a:bodyPr>
          <a:lstStyle/>
          <a:p>
            <a:pPr marL="12700" algn="just">
              <a:lnSpc>
                <a:spcPts val="1770"/>
              </a:lnSpc>
              <a:spcBef>
                <a:spcPts val="88"/>
              </a:spcBef>
            </a:pPr>
            <a:r>
              <a:rPr lang="en-US" sz="1600" spc="87" dirty="0" smtClean="0">
                <a:solidFill>
                  <a:srgbClr val="212121"/>
                </a:solidFill>
                <a:latin typeface="Arial" charset="0"/>
                <a:ea typeface="Arial" charset="0"/>
                <a:cs typeface="Arial" charset="0"/>
              </a:rPr>
              <a:t>Some of the key applications of this invention are discussed below:</a:t>
            </a:r>
            <a:endParaRPr lang="en-US" sz="1600" spc="87" dirty="0">
              <a:solidFill>
                <a:srgbClr val="212121"/>
              </a:solidFill>
              <a:latin typeface="Arial" charset="0"/>
              <a:ea typeface="Arial" charset="0"/>
              <a:cs typeface="Arial" charset="0"/>
            </a:endParaRPr>
          </a:p>
        </p:txBody>
      </p:sp>
      <p:sp>
        <p:nvSpPr>
          <p:cNvPr id="18" name="object 6"/>
          <p:cNvSpPr txBox="1"/>
          <p:nvPr/>
        </p:nvSpPr>
        <p:spPr>
          <a:xfrm>
            <a:off x="196000" y="5188610"/>
            <a:ext cx="11418049" cy="435895"/>
          </a:xfrm>
          <a:prstGeom prst="rect">
            <a:avLst/>
          </a:prstGeom>
        </p:spPr>
        <p:txBody>
          <a:bodyPr wrap="square" lIns="0" tIns="0" rIns="0" bIns="0" rtlCol="0">
            <a:noAutofit/>
          </a:bodyPr>
          <a:lstStyle/>
          <a:p>
            <a:pPr marL="12700" algn="just">
              <a:lnSpc>
                <a:spcPts val="1770"/>
              </a:lnSpc>
              <a:spcBef>
                <a:spcPts val="88"/>
              </a:spcBef>
            </a:pPr>
            <a:r>
              <a:rPr lang="en-US" sz="1600" spc="87" dirty="0" smtClean="0">
                <a:solidFill>
                  <a:srgbClr val="212121"/>
                </a:solidFill>
                <a:latin typeface="Arial" charset="0"/>
                <a:ea typeface="Arial" charset="0"/>
                <a:cs typeface="Arial" charset="0"/>
              </a:rPr>
              <a:t>Our invention provides a unique solution for demolishing of traffic congestion. Implementation of transportation through water channels would minimize the on-road traffic. Additionally, self generation of the power required to run this system, and that too using clean energy would enable this technology to successfully operate for a long run. </a:t>
            </a:r>
            <a:endParaRPr lang="en-US" sz="1600" spc="87" dirty="0">
              <a:solidFill>
                <a:srgbClr val="212121"/>
              </a:solidFill>
              <a:latin typeface="Arial" charset="0"/>
              <a:ea typeface="Arial" charset="0"/>
              <a:cs typeface="Arial" charset="0"/>
            </a:endParaRPr>
          </a:p>
        </p:txBody>
      </p:sp>
      <p:sp>
        <p:nvSpPr>
          <p:cNvPr id="19" name="TextBox 18"/>
          <p:cNvSpPr txBox="1"/>
          <p:nvPr/>
        </p:nvSpPr>
        <p:spPr>
          <a:xfrm>
            <a:off x="4437262" y="1977213"/>
            <a:ext cx="3068437" cy="2554545"/>
          </a:xfrm>
          <a:prstGeom prst="rect">
            <a:avLst/>
          </a:prstGeom>
          <a:noFill/>
        </p:spPr>
        <p:txBody>
          <a:bodyPr wrap="square" rtlCol="0">
            <a:spAutoFit/>
          </a:bodyPr>
          <a:lstStyle/>
          <a:p>
            <a:r>
              <a:rPr lang="en-US" sz="1600" b="1" dirty="0" smtClean="0">
                <a:latin typeface="Arial" charset="0"/>
                <a:ea typeface="Arial" charset="0"/>
                <a:cs typeface="Arial" charset="0"/>
              </a:rPr>
              <a:t>Highlights:</a:t>
            </a:r>
          </a:p>
          <a:p>
            <a:endParaRPr lang="en-US" sz="1600" b="1" dirty="0" smtClean="0">
              <a:latin typeface="Arial" charset="0"/>
              <a:ea typeface="Arial" charset="0"/>
              <a:cs typeface="Arial" charset="0"/>
            </a:endParaRPr>
          </a:p>
          <a:p>
            <a:pPr marL="342900" indent="-342900">
              <a:buAutoNum type="arabicParenR"/>
            </a:pPr>
            <a:r>
              <a:rPr lang="en-US" sz="1600" dirty="0" smtClean="0">
                <a:latin typeface="Arial" charset="0"/>
                <a:ea typeface="Arial" charset="0"/>
                <a:cs typeface="Arial" charset="0"/>
              </a:rPr>
              <a:t>Economical in Long Run.</a:t>
            </a:r>
          </a:p>
          <a:p>
            <a:pPr marL="342900" indent="-342900">
              <a:buAutoNum type="arabicParenR"/>
            </a:pPr>
            <a:r>
              <a:rPr lang="en-US" sz="1600" dirty="0" smtClean="0">
                <a:latin typeface="Arial" charset="0"/>
                <a:ea typeface="Arial" charset="0"/>
                <a:cs typeface="Arial" charset="0"/>
              </a:rPr>
              <a:t>Self Power Generation.</a:t>
            </a:r>
          </a:p>
          <a:p>
            <a:pPr marL="342900" indent="-342900">
              <a:buAutoNum type="arabicParenR"/>
            </a:pPr>
            <a:r>
              <a:rPr lang="en-US" sz="1600" dirty="0" smtClean="0">
                <a:latin typeface="Arial" charset="0"/>
                <a:ea typeface="Arial" charset="0"/>
                <a:cs typeface="Arial" charset="0"/>
              </a:rPr>
              <a:t>Uses Clean Energy.</a:t>
            </a:r>
          </a:p>
          <a:p>
            <a:pPr marL="342900" indent="-342900">
              <a:buAutoNum type="arabicParenR"/>
            </a:pPr>
            <a:r>
              <a:rPr lang="en-US" sz="1600" dirty="0" smtClean="0">
                <a:latin typeface="Arial" charset="0"/>
                <a:ea typeface="Arial" charset="0"/>
                <a:cs typeface="Arial" charset="0"/>
              </a:rPr>
              <a:t>Enables Transportation in Uneven Landscape.</a:t>
            </a:r>
          </a:p>
          <a:p>
            <a:pPr marL="342900" indent="-342900">
              <a:buAutoNum type="arabicParenR"/>
            </a:pPr>
            <a:r>
              <a:rPr lang="en-US" sz="1600" dirty="0" smtClean="0">
                <a:latin typeface="Arial" charset="0"/>
                <a:ea typeface="Arial" charset="0"/>
                <a:cs typeface="Arial" charset="0"/>
              </a:rPr>
              <a:t>Exclusively New Domain.</a:t>
            </a:r>
          </a:p>
          <a:p>
            <a:pPr marL="342900" indent="-342900">
              <a:buAutoNum type="arabicParenR"/>
            </a:pPr>
            <a:r>
              <a:rPr lang="en-US" sz="1600" dirty="0" smtClean="0">
                <a:latin typeface="Arial" charset="0"/>
                <a:ea typeface="Arial" charset="0"/>
                <a:cs typeface="Arial" charset="0"/>
              </a:rPr>
              <a:t>Would Reduce On-Road Congestion.</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82862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5105"/>
            <a:ext cx="5054600" cy="5711697"/>
          </a:xfrm>
          <a:prstGeom prst="rect">
            <a:avLst/>
          </a:prstGeom>
        </p:spPr>
      </p:pic>
      <p:sp>
        <p:nvSpPr>
          <p:cNvPr id="8"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0" y="277906"/>
            <a:ext cx="2679699"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6" name="object 16"/>
          <p:cNvSpPr txBox="1"/>
          <p:nvPr/>
        </p:nvSpPr>
        <p:spPr>
          <a:xfrm>
            <a:off x="203498" y="378792"/>
            <a:ext cx="2476201" cy="205408"/>
          </a:xfrm>
          <a:prstGeom prst="rect">
            <a:avLst/>
          </a:prstGeom>
        </p:spPr>
        <p:txBody>
          <a:bodyPr wrap="square" lIns="0" tIns="0" rIns="0" bIns="0" rtlCol="0">
            <a:noAutofit/>
          </a:bodyPr>
          <a:lstStyle/>
          <a:p>
            <a:pPr marL="12700">
              <a:lnSpc>
                <a:spcPts val="1950"/>
              </a:lnSpc>
              <a:spcBef>
                <a:spcPts val="97"/>
              </a:spcBef>
            </a:pPr>
            <a:r>
              <a:rPr lang="en-US" sz="1800" b="1" spc="89" smtClean="0">
                <a:solidFill>
                  <a:srgbClr val="212121"/>
                </a:solidFill>
                <a:latin typeface="Arial" charset="0"/>
                <a:ea typeface="Arial" charset="0"/>
                <a:cs typeface="Arial" charset="0"/>
              </a:rPr>
              <a:t>Water Distribution</a:t>
            </a:r>
            <a:r>
              <a:rPr sz="1800" b="1" spc="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16" name="TextBox 15"/>
          <p:cNvSpPr txBox="1"/>
          <p:nvPr/>
        </p:nvSpPr>
        <p:spPr>
          <a:xfrm>
            <a:off x="5162176" y="1558740"/>
            <a:ext cx="6940924" cy="4031873"/>
          </a:xfrm>
          <a:prstGeom prst="rect">
            <a:avLst/>
          </a:prstGeom>
          <a:noFill/>
        </p:spPr>
        <p:txBody>
          <a:bodyPr wrap="square" rtlCol="0">
            <a:spAutoFit/>
          </a:bodyPr>
          <a:lstStyle/>
          <a:p>
            <a:pPr algn="just"/>
            <a:r>
              <a:rPr lang="en-US" sz="1600" dirty="0" smtClean="0">
                <a:latin typeface="Arial" charset="0"/>
                <a:ea typeface="Arial" charset="0"/>
                <a:cs typeface="Arial" charset="0"/>
              </a:rPr>
              <a:t>Countries, like India, have vast diversity in water density across the geography. As a consequence, some areas suffer from flood while other areas suffer from drought. The only solution for overcoming such issues is to connect the water bodies and enable its uniform distribution. But geographical challenges like different kind of terrain all over the country doesn’t make it a simple task. Our technology enables the construction of water channels in almost every condition, whether it is at slope or at plain areas. This opens up a wide possibility of implementing this technology in almost any kind of area. Generation of hydropower, transportation through water channels, and water filtration are some other added advantages that would benefit the local civilization residing near the Junctions of this system. After the implementation of this technology, we can expect a steep decline in the flood and drought frequency that would relieve the burden from government, for providing the compensation to victims. Due to uniformity in water distribution, agricultural issues could also be resolved that would consequently contribute in improving the National’s GDP. </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593612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4685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5717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Expectations:</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3675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Company seeks alliance with Potential Licensees to assign Licensing Rights to market these technologies.</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Company is also interested in </a:t>
            </a:r>
            <a:r>
              <a:rPr lang="en-US" sz="1600" spc="87" dirty="0">
                <a:solidFill>
                  <a:srgbClr val="212121"/>
                </a:solidFill>
                <a:latin typeface="Arial" charset="0"/>
                <a:ea typeface="Arial" charset="0"/>
                <a:cs typeface="Arial" charset="0"/>
              </a:rPr>
              <a:t>T</a:t>
            </a:r>
            <a:r>
              <a:rPr lang="en-US" sz="1600" spc="87" dirty="0" smtClean="0">
                <a:solidFill>
                  <a:srgbClr val="212121"/>
                </a:solidFill>
                <a:latin typeface="Arial" charset="0"/>
                <a:ea typeface="Arial" charset="0"/>
                <a:cs typeface="Arial" charset="0"/>
              </a:rPr>
              <a:t>echnical Collaboration and Economic </a:t>
            </a:r>
            <a:r>
              <a:rPr lang="en-US" sz="1600" spc="87" dirty="0">
                <a:solidFill>
                  <a:srgbClr val="212121"/>
                </a:solidFill>
                <a:latin typeface="Arial" charset="0"/>
                <a:ea typeface="Arial" charset="0"/>
                <a:cs typeface="Arial" charset="0"/>
              </a:rPr>
              <a:t>C</a:t>
            </a:r>
            <a:r>
              <a:rPr lang="en-US" sz="1600" spc="87" dirty="0" smtClean="0">
                <a:solidFill>
                  <a:srgbClr val="212121"/>
                </a:solidFill>
                <a:latin typeface="Arial" charset="0"/>
                <a:ea typeface="Arial" charset="0"/>
                <a:cs typeface="Arial" charset="0"/>
              </a:rPr>
              <a:t>ooperation. </a:t>
            </a:r>
            <a:endParaRPr lang="en-US" sz="1600" spc="87" dirty="0">
              <a:solidFill>
                <a:srgbClr val="212121"/>
              </a:solidFill>
              <a:latin typeface="Arial" charset="0"/>
              <a:ea typeface="Arial" charset="0"/>
              <a:cs typeface="Arial" charset="0"/>
            </a:endParaRPr>
          </a:p>
        </p:txBody>
      </p:sp>
      <p:sp>
        <p:nvSpPr>
          <p:cNvPr id="12" name="object 13"/>
          <p:cNvSpPr/>
          <p:nvPr/>
        </p:nvSpPr>
        <p:spPr>
          <a:xfrm>
            <a:off x="-13448" y="2796989"/>
            <a:ext cx="242644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2921249"/>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smtClean="0">
                <a:solidFill>
                  <a:srgbClr val="212121"/>
                </a:solidFill>
                <a:latin typeface="Arial" charset="0"/>
                <a:ea typeface="Arial" charset="0"/>
                <a:cs typeface="Arial" charset="0"/>
              </a:rPr>
              <a:t>Target Industry:</a:t>
            </a:r>
            <a:endParaRPr sz="1800" dirty="0">
              <a:latin typeface="Arial" charset="0"/>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09" y="3678477"/>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Like </a:t>
            </a:r>
            <a:r>
              <a:rPr lang="en-US" sz="1600" dirty="0" smtClean="0">
                <a:latin typeface="Arial" charset="0"/>
                <a:ea typeface="Arial" charset="0"/>
                <a:cs typeface="Arial" charset="0"/>
              </a:rPr>
              <a:t>Minded Innovators and Entities</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Companies in the domain of Smart Cities </a:t>
            </a:r>
            <a:r>
              <a:rPr lang="en-US" sz="1600" dirty="0" smtClean="0">
                <a:latin typeface="Arial" charset="0"/>
                <a:ea typeface="Arial" charset="0"/>
                <a:cs typeface="Arial" charset="0"/>
              </a:rPr>
              <a:t>Construction</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Real Estate Industry</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Transportation Industry (Including Automobiles)</a:t>
            </a:r>
            <a:endParaRPr lang="en-US" sz="1600" dirty="0" smtClean="0">
              <a:latin typeface="Arial" charset="0"/>
              <a:ea typeface="Arial" charset="0"/>
              <a:cs typeface="Arial" charset="0"/>
            </a:endParaRPr>
          </a:p>
          <a:p>
            <a:pPr marL="298450" indent="-285750" algn="just">
              <a:lnSpc>
                <a:spcPts val="1770"/>
              </a:lnSpc>
              <a:spcBef>
                <a:spcPts val="88"/>
              </a:spcBef>
              <a:buFont typeface="Arial" charset="0"/>
              <a:buChar char="•"/>
            </a:pPr>
            <a:endParaRPr lang="en-US" sz="1600" dirty="0" smtClean="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smtClean="0">
                <a:latin typeface="Arial" charset="0"/>
                <a:ea typeface="Arial" charset="0"/>
                <a:cs typeface="Arial" charset="0"/>
              </a:rPr>
              <a:t>Information Technology Industry (IT)</a:t>
            </a:r>
            <a:endParaRPr lang="en-US" sz="1600" dirty="0" smtClean="0">
              <a:latin typeface="Arial" charset="0"/>
              <a:ea typeface="Arial" charset="0"/>
              <a:cs typeface="Arial" charset="0"/>
            </a:endParaRPr>
          </a:p>
          <a:p>
            <a:pPr marL="298450" indent="-285750" algn="just">
              <a:lnSpc>
                <a:spcPts val="1770"/>
              </a:lnSpc>
              <a:spcBef>
                <a:spcPts val="88"/>
              </a:spcBef>
              <a:buFont typeface="Arial" charset="0"/>
              <a:buChar char="•"/>
            </a:pPr>
            <a:endParaRPr sz="1600" dirty="0">
              <a:latin typeface="Arial" charset="0"/>
              <a:ea typeface="Arial" charset="0"/>
              <a:cs typeface="Arial" charset="0"/>
            </a:endParaRPr>
          </a:p>
        </p:txBody>
      </p:sp>
    </p:spTree>
    <p:extLst>
      <p:ext uri="{BB962C8B-B14F-4D97-AF65-F5344CB8AC3E}">
        <p14:creationId xmlns:p14="http://schemas.microsoft.com/office/powerpoint/2010/main" val="122434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740" y="2522835"/>
            <a:ext cx="3631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2F1113"/>
                </a:solidFill>
                <a:effectLst/>
              </a:rPr>
              <a:t>THANK YOU</a:t>
            </a:r>
            <a:endParaRPr lang="en-US" sz="5400" b="1" cap="none" spc="0" dirty="0">
              <a:ln/>
              <a:solidFill>
                <a:srgbClr val="2F1113"/>
              </a:solidFill>
              <a:effectLst/>
            </a:endParaRP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5216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3"/>
          <p:cNvSpPr/>
          <p:nvPr/>
        </p:nvSpPr>
        <p:spPr>
          <a:xfrm>
            <a:off x="5447169" y="3152775"/>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14" name="object 13"/>
          <p:cNvSpPr/>
          <p:nvPr/>
        </p:nvSpPr>
        <p:spPr>
          <a:xfrm>
            <a:off x="-40341" y="504408"/>
            <a:ext cx="3999936"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53998" y="619392"/>
            <a:ext cx="3484840" cy="255428"/>
          </a:xfrm>
          <a:prstGeom prst="rect">
            <a:avLst/>
          </a:prstGeom>
        </p:spPr>
        <p:txBody>
          <a:bodyPr wrap="square" lIns="0" tIns="0" rIns="0" bIns="0" rtlCol="0">
            <a:noAutofit/>
          </a:bodyPr>
          <a:lstStyle/>
          <a:p>
            <a:pPr marL="12700">
              <a:lnSpc>
                <a:spcPts val="1950"/>
              </a:lnSpc>
              <a:spcBef>
                <a:spcPts val="97"/>
              </a:spcBef>
            </a:pPr>
            <a:r>
              <a:rPr sz="1800" b="1" spc="89" dirty="0" smtClean="0">
                <a:solidFill>
                  <a:srgbClr val="212121"/>
                </a:solidFill>
                <a:latin typeface="Arial" charset="0"/>
                <a:ea typeface="Arial" charset="0"/>
                <a:cs typeface="Arial" charset="0"/>
              </a:rPr>
              <a:t>Technica</a:t>
            </a:r>
            <a:r>
              <a:rPr sz="1800" b="1" spc="0" dirty="0" smtClean="0">
                <a:solidFill>
                  <a:srgbClr val="212121"/>
                </a:solidFill>
                <a:latin typeface="Arial" charset="0"/>
                <a:ea typeface="Arial" charset="0"/>
                <a:cs typeface="Arial" charset="0"/>
              </a:rPr>
              <a:t>l</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Fiel</a:t>
            </a:r>
            <a:r>
              <a:rPr sz="1800" b="1" spc="0" dirty="0" smtClean="0">
                <a:solidFill>
                  <a:srgbClr val="212121"/>
                </a:solidFill>
                <a:latin typeface="Arial" charset="0"/>
                <a:ea typeface="Arial" charset="0"/>
                <a:cs typeface="Arial" charset="0"/>
              </a:rPr>
              <a:t>d</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o</a:t>
            </a:r>
            <a:r>
              <a:rPr sz="1800" b="1" spc="0" dirty="0" smtClean="0">
                <a:solidFill>
                  <a:srgbClr val="212121"/>
                </a:solidFill>
                <a:latin typeface="Arial" charset="0"/>
                <a:ea typeface="Arial" charset="0"/>
                <a:cs typeface="Arial" charset="0"/>
              </a:rPr>
              <a:t>f</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Invention</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6" name="object 23"/>
          <p:cNvSpPr txBox="1"/>
          <p:nvPr/>
        </p:nvSpPr>
        <p:spPr>
          <a:xfrm>
            <a:off x="253998" y="1108662"/>
            <a:ext cx="11729011" cy="801306"/>
          </a:xfrm>
          <a:prstGeom prst="rect">
            <a:avLst/>
          </a:prstGeom>
        </p:spPr>
        <p:txBody>
          <a:bodyPr wrap="square" lIns="0" tIns="0" rIns="0" bIns="0" rtlCol="0">
            <a:noAutofit/>
          </a:bodyPr>
          <a:lstStyle/>
          <a:p>
            <a:pPr marL="12700" marR="35049" algn="just">
              <a:lnSpc>
                <a:spcPts val="1745"/>
              </a:lnSpc>
              <a:spcBef>
                <a:spcPts val="87"/>
              </a:spcBef>
            </a:pPr>
            <a:r>
              <a:rPr sz="1600" spc="79" dirty="0" smtClean="0">
                <a:solidFill>
                  <a:srgbClr val="212121"/>
                </a:solidFill>
                <a:latin typeface="Arial" charset="0"/>
                <a:ea typeface="Arial" charset="0"/>
                <a:cs typeface="Arial" charset="0"/>
              </a:rPr>
              <a:t>Developmen</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0" dirty="0" smtClean="0">
                <a:solidFill>
                  <a:srgbClr val="212121"/>
                </a:solidFill>
                <a:latin typeface="Arial" charset="0"/>
                <a:ea typeface="Arial" charset="0"/>
                <a:cs typeface="Arial" charset="0"/>
              </a:rPr>
              <a:t>a</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metho</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apparatu</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hydropowe</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generation</a:t>
            </a:r>
            <a:r>
              <a:rPr sz="1600" spc="0" dirty="0" smtClean="0">
                <a:solidFill>
                  <a:srgbClr val="212121"/>
                </a:solidFill>
                <a:latin typeface="Arial" charset="0"/>
                <a:ea typeface="Arial" charset="0"/>
                <a:cs typeface="Arial" charset="0"/>
              </a:rPr>
              <a: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transportatio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b</a:t>
            </a:r>
            <a:r>
              <a:rPr sz="1600" spc="0" dirty="0" smtClean="0">
                <a:solidFill>
                  <a:srgbClr val="212121"/>
                </a:solidFill>
                <a:latin typeface="Arial" charset="0"/>
                <a:ea typeface="Arial" charset="0"/>
                <a:cs typeface="Arial" charset="0"/>
              </a:rPr>
              <a:t>y</a:t>
            </a:r>
            <a:r>
              <a:rPr lang="en-US" sz="1600" dirty="0">
                <a:latin typeface="Arial" charset="0"/>
                <a:ea typeface="Arial" charset="0"/>
                <a:cs typeface="Arial" charset="0"/>
              </a:rPr>
              <a:t> </a:t>
            </a:r>
            <a:r>
              <a:rPr sz="1600" spc="79" dirty="0" smtClean="0">
                <a:solidFill>
                  <a:srgbClr val="212121"/>
                </a:solidFill>
                <a:latin typeface="Arial" charset="0"/>
                <a:ea typeface="Arial" charset="0"/>
                <a:cs typeface="Arial" charset="0"/>
              </a:rPr>
              <a:t>wate</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distributio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water</a:t>
            </a:r>
            <a:r>
              <a:rPr sz="1600" spc="0" dirty="0" smtClean="0">
                <a:solidFill>
                  <a:srgbClr val="212121"/>
                </a:solidFill>
                <a:latin typeface="Arial" charset="0"/>
                <a:ea typeface="Arial" charset="0"/>
                <a:cs typeface="Arial" charset="0"/>
              </a:rPr>
              <a: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presen</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inventio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integrate</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followin</a:t>
            </a:r>
            <a:r>
              <a:rPr sz="1600" spc="0" dirty="0" smtClean="0">
                <a:solidFill>
                  <a:srgbClr val="212121"/>
                </a:solidFill>
                <a:latin typeface="Arial" charset="0"/>
                <a:ea typeface="Arial" charset="0"/>
                <a:cs typeface="Arial" charset="0"/>
              </a:rPr>
              <a:t>g</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int</a:t>
            </a:r>
            <a:r>
              <a:rPr sz="1600" spc="0" dirty="0" smtClean="0">
                <a:solidFill>
                  <a:srgbClr val="212121"/>
                </a:solidFill>
                <a:latin typeface="Arial" charset="0"/>
                <a:ea typeface="Arial" charset="0"/>
                <a:cs typeface="Arial" charset="0"/>
              </a:rPr>
              <a:t>o</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on</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system</a:t>
            </a:r>
            <a:r>
              <a:rPr sz="1600" spc="0" dirty="0" smtClean="0">
                <a:solidFill>
                  <a:srgbClr val="212121"/>
                </a:solidFill>
                <a:latin typeface="Arial" charset="0"/>
                <a:ea typeface="Arial" charset="0"/>
                <a:cs typeface="Arial" charset="0"/>
              </a:rPr>
              <a:t>:</a:t>
            </a:r>
            <a:r>
              <a:rPr lang="en-US" sz="1600" dirty="0">
                <a:latin typeface="Arial" charset="0"/>
                <a:ea typeface="Arial" charset="0"/>
                <a:cs typeface="Arial" charset="0"/>
              </a:rPr>
              <a:t> </a:t>
            </a:r>
            <a:r>
              <a:rPr sz="1600" spc="0" dirty="0" smtClean="0">
                <a:solidFill>
                  <a:srgbClr val="212121"/>
                </a:solidFill>
                <a:latin typeface="Arial" charset="0"/>
                <a:ea typeface="Arial" charset="0"/>
                <a:cs typeface="Arial" charset="0"/>
              </a:rPr>
              <a:t>a</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provisio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transportatio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navigatio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animat</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and/o</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inanimat</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object</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throug</a:t>
            </a:r>
            <a:r>
              <a:rPr sz="1600" spc="0" dirty="0" smtClean="0">
                <a:solidFill>
                  <a:srgbClr val="212121"/>
                </a:solidFill>
                <a:latin typeface="Arial" charset="0"/>
                <a:ea typeface="Arial" charset="0"/>
                <a:cs typeface="Arial" charset="0"/>
              </a:rPr>
              <a:t>h</a:t>
            </a:r>
            <a:r>
              <a:rPr lang="en-US" sz="1600" spc="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comprisin</a:t>
            </a:r>
            <a:r>
              <a:rPr lang="en-US" sz="1600" spc="0" dirty="0" smtClean="0">
                <a:solidFill>
                  <a:srgbClr val="212121"/>
                </a:solidFill>
                <a:latin typeface="Arial" charset="0"/>
                <a:ea typeface="Arial" charset="0"/>
                <a:cs typeface="Arial" charset="0"/>
              </a:rPr>
              <a:t>g</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n</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inheren</a:t>
            </a:r>
            <a:r>
              <a:rPr lang="en-US" sz="1600" spc="0" dirty="0" smtClean="0">
                <a:solidFill>
                  <a:srgbClr val="212121"/>
                </a:solidFill>
                <a:latin typeface="Arial" charset="0"/>
                <a:ea typeface="Arial" charset="0"/>
                <a:cs typeface="Arial" charset="0"/>
              </a:rPr>
              <a:t>t</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mean</a:t>
            </a:r>
            <a:r>
              <a:rPr lang="en-US" sz="1600" spc="0" dirty="0" smtClean="0">
                <a:solidFill>
                  <a:srgbClr val="212121"/>
                </a:solidFill>
                <a:latin typeface="Arial" charset="0"/>
                <a:ea typeface="Arial" charset="0"/>
                <a:cs typeface="Arial" charset="0"/>
              </a:rPr>
              <a:t>s</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fo</a:t>
            </a:r>
            <a:r>
              <a:rPr lang="en-US" sz="1600" spc="0" dirty="0" smtClean="0">
                <a:solidFill>
                  <a:srgbClr val="212121"/>
                </a:solidFill>
                <a:latin typeface="Arial" charset="0"/>
                <a:ea typeface="Arial" charset="0"/>
                <a:cs typeface="Arial" charset="0"/>
              </a:rPr>
              <a:t>r</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powe</a:t>
            </a:r>
            <a:r>
              <a:rPr lang="en-US" sz="1600" spc="0" dirty="0" smtClean="0">
                <a:solidFill>
                  <a:srgbClr val="212121"/>
                </a:solidFill>
                <a:latin typeface="Arial" charset="0"/>
                <a:ea typeface="Arial" charset="0"/>
                <a:cs typeface="Arial" charset="0"/>
              </a:rPr>
              <a:t>r </a:t>
            </a:r>
            <a:r>
              <a:rPr lang="en-US" sz="1600" spc="79" dirty="0" smtClean="0">
                <a:solidFill>
                  <a:srgbClr val="212121"/>
                </a:solidFill>
                <a:latin typeface="Arial" charset="0"/>
                <a:ea typeface="Arial" charset="0"/>
                <a:cs typeface="Arial" charset="0"/>
              </a:rPr>
              <a:t>generatio</a:t>
            </a:r>
            <a:r>
              <a:rPr lang="en-US" sz="1600" spc="0" dirty="0" smtClean="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 </a:t>
            </a:r>
            <a:r>
              <a:rPr lang="en-US" sz="1600" spc="79"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 </a:t>
            </a:r>
            <a:r>
              <a:rPr lang="en-US" sz="1600" spc="79" dirty="0" smtClean="0">
                <a:solidFill>
                  <a:srgbClr val="212121"/>
                </a:solidFill>
                <a:latin typeface="Arial" charset="0"/>
                <a:ea typeface="Arial" charset="0"/>
                <a:cs typeface="Arial" charset="0"/>
              </a:rPr>
              <a:t>distributio</a:t>
            </a:r>
            <a:r>
              <a:rPr lang="en-US" sz="1600" spc="0" dirty="0" smtClean="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makin</a:t>
            </a:r>
            <a:r>
              <a:rPr lang="en-US" sz="1600" spc="0" dirty="0" smtClean="0">
                <a:solidFill>
                  <a:srgbClr val="212121"/>
                </a:solidFill>
                <a:latin typeface="Arial" charset="0"/>
                <a:ea typeface="Arial" charset="0"/>
                <a:cs typeface="Arial" charset="0"/>
              </a:rPr>
              <a:t>g </a:t>
            </a:r>
            <a:r>
              <a:rPr lang="en-US" sz="1600" spc="79" dirty="0" smtClean="0">
                <a:solidFill>
                  <a:srgbClr val="212121"/>
                </a:solidFill>
                <a:latin typeface="Arial" charset="0"/>
                <a:ea typeface="Arial" charset="0"/>
                <a:cs typeface="Arial" charset="0"/>
              </a:rPr>
              <a:t>us</a:t>
            </a:r>
            <a:r>
              <a:rPr lang="en-US" sz="1600" spc="0" dirty="0" smtClean="0">
                <a:solidFill>
                  <a:srgbClr val="212121"/>
                </a:solidFill>
                <a:latin typeface="Arial" charset="0"/>
                <a:ea typeface="Arial" charset="0"/>
                <a:cs typeface="Arial" charset="0"/>
              </a:rPr>
              <a:t>e</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n</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innovatio</a:t>
            </a:r>
            <a:r>
              <a:rPr lang="en-US" sz="1600" spc="0" dirty="0" smtClean="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structur</a:t>
            </a:r>
            <a:r>
              <a:rPr lang="en-US" sz="1600" spc="0" dirty="0" smtClean="0">
                <a:solidFill>
                  <a:srgbClr val="212121"/>
                </a:solidFill>
                <a:latin typeface="Arial" charset="0"/>
                <a:ea typeface="Arial" charset="0"/>
                <a:cs typeface="Arial" charset="0"/>
              </a:rPr>
              <a:t>e</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arrangement</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lang="en-US" sz="1600" dirty="0" smtClean="0">
              <a:latin typeface="Arial" charset="0"/>
              <a:ea typeface="Arial" charset="0"/>
              <a:cs typeface="Arial" charset="0"/>
            </a:endParaRPr>
          </a:p>
          <a:p>
            <a:pPr marL="12700" marR="35049">
              <a:lnSpc>
                <a:spcPts val="1745"/>
              </a:lnSpc>
              <a:spcBef>
                <a:spcPts val="87"/>
              </a:spcBef>
            </a:pPr>
            <a:endParaRPr sz="1600" dirty="0">
              <a:latin typeface="Arial" charset="0"/>
              <a:ea typeface="Arial" charset="0"/>
              <a:cs typeface="Arial" charset="0"/>
            </a:endParaRPr>
          </a:p>
        </p:txBody>
      </p:sp>
      <p:sp>
        <p:nvSpPr>
          <p:cNvPr id="7" name="object 14"/>
          <p:cNvSpPr txBox="1"/>
          <p:nvPr/>
        </p:nvSpPr>
        <p:spPr>
          <a:xfrm>
            <a:off x="253999" y="2696504"/>
            <a:ext cx="1400651" cy="255428"/>
          </a:xfrm>
          <a:prstGeom prst="rect">
            <a:avLst/>
          </a:prstGeom>
        </p:spPr>
        <p:txBody>
          <a:bodyPr wrap="square" lIns="0" tIns="0" rIns="0" bIns="0" rtlCol="0">
            <a:noAutofit/>
          </a:bodyPr>
          <a:lstStyle/>
          <a:p>
            <a:pPr marL="12700">
              <a:lnSpc>
                <a:spcPts val="1950"/>
              </a:lnSpc>
              <a:spcBef>
                <a:spcPts val="97"/>
              </a:spcBef>
            </a:pPr>
            <a:r>
              <a:rPr sz="1800" b="1" spc="89" dirty="0" smtClean="0">
                <a:solidFill>
                  <a:srgbClr val="212121"/>
                </a:solidFill>
                <a:latin typeface="Arial" charset="0"/>
                <a:ea typeface="Arial" charset="0"/>
                <a:cs typeface="Arial" charset="0"/>
              </a:rPr>
              <a:t>IP</a:t>
            </a:r>
            <a:r>
              <a:rPr sz="1800" b="1" spc="0" dirty="0" smtClean="0">
                <a:solidFill>
                  <a:srgbClr val="212121"/>
                </a:solidFill>
                <a:latin typeface="Arial" charset="0"/>
                <a:ea typeface="Arial" charset="0"/>
                <a:cs typeface="Arial" charset="0"/>
              </a:rPr>
              <a:t>R</a:t>
            </a:r>
            <a:r>
              <a:rPr sz="1800" b="1" spc="184"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Status</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9" name="object 13"/>
          <p:cNvSpPr txBox="1"/>
          <p:nvPr/>
        </p:nvSpPr>
        <p:spPr>
          <a:xfrm>
            <a:off x="273049" y="3212566"/>
            <a:ext cx="5078880" cy="515556"/>
          </a:xfrm>
          <a:prstGeom prst="rect">
            <a:avLst/>
          </a:prstGeom>
        </p:spPr>
        <p:txBody>
          <a:bodyPr wrap="square" lIns="0" tIns="0" rIns="0" bIns="0" rtlCol="0">
            <a:noAutofit/>
          </a:bodyPr>
          <a:lstStyle/>
          <a:p>
            <a:pPr marL="12700">
              <a:lnSpc>
                <a:spcPts val="1745"/>
              </a:lnSpc>
              <a:spcBef>
                <a:spcPts val="87"/>
              </a:spcBef>
            </a:pPr>
            <a:r>
              <a:rPr sz="1600" spc="79" dirty="0" smtClean="0">
                <a:solidFill>
                  <a:srgbClr val="212121"/>
                </a:solidFill>
                <a:latin typeface="Arial" charset="0"/>
                <a:ea typeface="Arial" charset="0"/>
                <a:cs typeface="Arial" charset="0"/>
              </a:rPr>
              <a:t>Applicatio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Numbe</a:t>
            </a:r>
            <a:r>
              <a:rPr sz="1600" spc="0" dirty="0" smtClean="0">
                <a:solidFill>
                  <a:srgbClr val="212121"/>
                </a:solidFill>
                <a:latin typeface="Arial" charset="0"/>
                <a:ea typeface="Arial" charset="0"/>
                <a:cs typeface="Arial" charset="0"/>
              </a:rPr>
              <a:t>r</a:t>
            </a:r>
            <a:r>
              <a:rPr lang="en-US" sz="1600" spc="0" dirty="0" smtClean="0">
                <a:solidFill>
                  <a:srgbClr val="212121"/>
                </a:solidFill>
                <a:latin typeface="Arial" charset="0"/>
                <a:ea typeface="Arial" charset="0"/>
                <a:cs typeface="Arial" charset="0"/>
              </a:rPr>
              <a:t>   </a:t>
            </a:r>
            <a:r>
              <a:rPr lang="cs-CZ" sz="1600" spc="0" dirty="0" smtClean="0">
                <a:solidFill>
                  <a:srgbClr val="212121"/>
                </a:solidFill>
                <a:latin typeface="Arial" charset="0"/>
                <a:ea typeface="Arial" charset="0"/>
                <a:cs typeface="Arial" charset="0"/>
              </a:rPr>
              <a:t>:</a:t>
            </a:r>
            <a:r>
              <a:rPr lang="cs-CZ" sz="1600" spc="164" dirty="0" smtClean="0">
                <a:solidFill>
                  <a:srgbClr val="212121"/>
                </a:solidFill>
                <a:latin typeface="Arial" charset="0"/>
                <a:ea typeface="Arial" charset="0"/>
                <a:cs typeface="Arial" charset="0"/>
              </a:rPr>
              <a:t> </a:t>
            </a:r>
            <a:r>
              <a:rPr lang="cs-CZ" sz="1600" spc="79" dirty="0" smtClean="0">
                <a:solidFill>
                  <a:srgbClr val="212121"/>
                </a:solidFill>
                <a:latin typeface="Arial" charset="0"/>
                <a:ea typeface="Arial" charset="0"/>
                <a:cs typeface="Arial" charset="0"/>
              </a:rPr>
              <a:t>2226/MUM/201</a:t>
            </a:r>
            <a:r>
              <a:rPr lang="cs-CZ" sz="1600" spc="0" dirty="0" smtClean="0">
                <a:solidFill>
                  <a:srgbClr val="212121"/>
                </a:solidFill>
                <a:latin typeface="Arial" charset="0"/>
                <a:ea typeface="Arial" charset="0"/>
                <a:cs typeface="Arial" charset="0"/>
              </a:rPr>
              <a:t>5</a:t>
            </a:r>
            <a:endParaRPr sz="1600" dirty="0">
              <a:latin typeface="Arial" charset="0"/>
              <a:ea typeface="Arial" charset="0"/>
              <a:cs typeface="Arial" charset="0"/>
            </a:endParaRPr>
          </a:p>
          <a:p>
            <a:pPr marL="12700" marR="30660">
              <a:lnSpc>
                <a:spcPct val="95825"/>
              </a:lnSpc>
              <a:spcBef>
                <a:spcPts val="322"/>
              </a:spcBef>
            </a:pPr>
            <a:r>
              <a:rPr sz="1600" spc="79" dirty="0" smtClean="0">
                <a:solidFill>
                  <a:srgbClr val="212121"/>
                </a:solidFill>
                <a:latin typeface="Arial" charset="0"/>
                <a:ea typeface="Arial" charset="0"/>
                <a:cs typeface="Arial" charset="0"/>
              </a:rPr>
              <a:t>Publishe</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Dat</a:t>
            </a:r>
            <a:r>
              <a:rPr sz="1600" spc="0" dirty="0" smtClean="0">
                <a:solidFill>
                  <a:srgbClr val="212121"/>
                </a:solidFill>
                <a:latin typeface="Arial" charset="0"/>
                <a:ea typeface="Arial" charset="0"/>
                <a:cs typeface="Arial" charset="0"/>
              </a:rPr>
              <a:t>e</a:t>
            </a:r>
            <a:r>
              <a:rPr lang="en-US" sz="1600" spc="0" dirty="0" smtClean="0">
                <a:solidFill>
                  <a:srgbClr val="212121"/>
                </a:solidFill>
                <a:latin typeface="Arial" charset="0"/>
                <a:ea typeface="Arial" charset="0"/>
                <a:cs typeface="Arial" charset="0"/>
              </a:rPr>
              <a:t>           :</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0</a:t>
            </a:r>
            <a:r>
              <a:rPr lang="en-US" sz="1600" spc="0" dirty="0" smtClean="0">
                <a:solidFill>
                  <a:srgbClr val="212121"/>
                </a:solidFill>
                <a:latin typeface="Arial" charset="0"/>
                <a:ea typeface="Arial" charset="0"/>
                <a:cs typeface="Arial" charset="0"/>
              </a:rPr>
              <a:t>3</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Februar</a:t>
            </a:r>
            <a:r>
              <a:rPr lang="en-US" sz="1600" spc="0" dirty="0" smtClean="0">
                <a:solidFill>
                  <a:srgbClr val="212121"/>
                </a:solidFill>
                <a:latin typeface="Arial" charset="0"/>
                <a:ea typeface="Arial" charset="0"/>
                <a:cs typeface="Arial" charset="0"/>
              </a:rPr>
              <a:t>y</a:t>
            </a:r>
            <a:r>
              <a:rPr lang="en-US" sz="1600" spc="16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201</a:t>
            </a:r>
            <a:r>
              <a:rPr lang="en-US" sz="1600" spc="0" dirty="0" smtClean="0">
                <a:solidFill>
                  <a:srgbClr val="212121"/>
                </a:solidFill>
                <a:latin typeface="Arial" charset="0"/>
                <a:ea typeface="Arial" charset="0"/>
                <a:cs typeface="Arial" charset="0"/>
              </a:rPr>
              <a:t>7</a:t>
            </a:r>
            <a:endParaRPr lang="en-US" sz="1600" dirty="0" smtClean="0">
              <a:latin typeface="Arial" charset="0"/>
              <a:ea typeface="Arial" charset="0"/>
              <a:cs typeface="Arial" charset="0"/>
            </a:endParaRPr>
          </a:p>
          <a:p>
            <a:pPr marL="12700" marR="30660">
              <a:lnSpc>
                <a:spcPct val="95825"/>
              </a:lnSpc>
              <a:spcBef>
                <a:spcPts val="322"/>
              </a:spcBef>
            </a:pPr>
            <a:endParaRPr sz="1600" dirty="0">
              <a:latin typeface="Arial" charset="0"/>
              <a:ea typeface="Arial" charset="0"/>
              <a:cs typeface="Arial" charset="0"/>
            </a:endParaRPr>
          </a:p>
        </p:txBody>
      </p:sp>
      <p:sp>
        <p:nvSpPr>
          <p:cNvPr id="12" name="object 30"/>
          <p:cNvSpPr/>
          <p:nvPr/>
        </p:nvSpPr>
        <p:spPr>
          <a:xfrm>
            <a:off x="4843462" y="3129171"/>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5699672" y="3152775"/>
            <a:ext cx="3494930" cy="590550"/>
          </a:xfrm>
          <a:prstGeom prst="rect">
            <a:avLst/>
          </a:prstGeom>
        </p:spPr>
        <p:txBody>
          <a:bodyPr wrap="square" lIns="0" tIns="0" rIns="0" bIns="0" rtlCol="0">
            <a:noAutofit/>
          </a:bodyPr>
          <a:lstStyle/>
          <a:p>
            <a:pPr>
              <a:lnSpc>
                <a:spcPts val="1100"/>
              </a:lnSpc>
              <a:spcBef>
                <a:spcPts val="61"/>
              </a:spcBef>
            </a:pPr>
            <a:endParaRPr sz="1100" dirty="0"/>
          </a:p>
          <a:p>
            <a:pPr marL="821019">
              <a:lnSpc>
                <a:spcPct val="95825"/>
              </a:lnSpc>
            </a:pPr>
            <a:r>
              <a:rPr sz="1800" b="1" spc="89" dirty="0" smtClean="0">
                <a:solidFill>
                  <a:srgbClr val="212121"/>
                </a:solidFill>
                <a:latin typeface="Arimo"/>
                <a:cs typeface="Arimo"/>
              </a:rPr>
              <a:t>Paten</a:t>
            </a:r>
            <a:r>
              <a:rPr sz="1800" b="1" spc="0" dirty="0" smtClean="0">
                <a:solidFill>
                  <a:srgbClr val="212121"/>
                </a:solidFill>
                <a:latin typeface="Arimo"/>
                <a:cs typeface="Arimo"/>
              </a:rPr>
              <a:t>t</a:t>
            </a:r>
            <a:r>
              <a:rPr sz="1800" b="1" spc="184" dirty="0" smtClean="0">
                <a:solidFill>
                  <a:srgbClr val="212121"/>
                </a:solidFill>
                <a:latin typeface="Arimo"/>
                <a:cs typeface="Arimo"/>
              </a:rPr>
              <a:t> </a:t>
            </a:r>
            <a:r>
              <a:rPr sz="1800" b="1" spc="89" dirty="0" smtClean="0">
                <a:solidFill>
                  <a:srgbClr val="212121"/>
                </a:solidFill>
                <a:latin typeface="Arimo"/>
                <a:cs typeface="Arimo"/>
              </a:rPr>
              <a:t>Pendin</a:t>
            </a:r>
            <a:r>
              <a:rPr sz="1800" b="1" spc="0" dirty="0" smtClean="0">
                <a:solidFill>
                  <a:srgbClr val="212121"/>
                </a:solidFill>
                <a:latin typeface="Arimo"/>
                <a:cs typeface="Arimo"/>
              </a:rPr>
              <a:t>g</a:t>
            </a:r>
            <a:endParaRPr sz="1800" dirty="0">
              <a:latin typeface="Arimo"/>
              <a:cs typeface="Arimo"/>
            </a:endParaRPr>
          </a:p>
        </p:txBody>
      </p:sp>
      <p:sp>
        <p:nvSpPr>
          <p:cNvPr id="16" name="object 11"/>
          <p:cNvSpPr txBox="1"/>
          <p:nvPr/>
        </p:nvSpPr>
        <p:spPr>
          <a:xfrm>
            <a:off x="253998" y="4267038"/>
            <a:ext cx="4869331" cy="304961"/>
          </a:xfrm>
          <a:prstGeom prst="rect">
            <a:avLst/>
          </a:prstGeom>
        </p:spPr>
        <p:txBody>
          <a:bodyPr wrap="square" lIns="0" tIns="0" rIns="0" bIns="0" rtlCol="0">
            <a:noAutofit/>
          </a:bodyPr>
          <a:lstStyle/>
          <a:p>
            <a:pPr marL="12700">
              <a:lnSpc>
                <a:spcPts val="1745"/>
              </a:lnSpc>
              <a:spcBef>
                <a:spcPts val="87"/>
              </a:spcBef>
            </a:pPr>
            <a:r>
              <a:rPr sz="1600" b="1" spc="79" dirty="0" smtClean="0">
                <a:solidFill>
                  <a:srgbClr val="212121"/>
                </a:solidFill>
                <a:latin typeface="Arial" charset="0"/>
                <a:ea typeface="Arial" charset="0"/>
                <a:cs typeface="Arial" charset="0"/>
              </a:rPr>
              <a:t>Ke</a:t>
            </a:r>
            <a:r>
              <a:rPr sz="1600" b="1" spc="0" dirty="0" smtClean="0">
                <a:solidFill>
                  <a:srgbClr val="212121"/>
                </a:solidFill>
                <a:latin typeface="Arial" charset="0"/>
                <a:ea typeface="Arial" charset="0"/>
                <a:cs typeface="Arial" charset="0"/>
              </a:rPr>
              <a:t>y</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Advantage</a:t>
            </a:r>
            <a:r>
              <a:rPr sz="1600" b="1" spc="0" dirty="0" smtClean="0">
                <a:solidFill>
                  <a:srgbClr val="212121"/>
                </a:solidFill>
                <a:latin typeface="Arial" charset="0"/>
                <a:ea typeface="Arial" charset="0"/>
                <a:cs typeface="Arial" charset="0"/>
              </a:rPr>
              <a:t>s</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O</a:t>
            </a:r>
            <a:r>
              <a:rPr sz="1600" b="1" spc="0" dirty="0" smtClean="0">
                <a:solidFill>
                  <a:srgbClr val="212121"/>
                </a:solidFill>
                <a:latin typeface="Arial" charset="0"/>
                <a:ea typeface="Arial" charset="0"/>
                <a:cs typeface="Arial" charset="0"/>
              </a:rPr>
              <a:t>f</a:t>
            </a:r>
            <a:r>
              <a:rPr lang="en-US" sz="1600" b="1" spc="0"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Investin</a:t>
            </a:r>
            <a:r>
              <a:rPr lang="en-US" sz="1600" b="1" spc="0" dirty="0" smtClean="0">
                <a:solidFill>
                  <a:srgbClr val="212121"/>
                </a:solidFill>
                <a:latin typeface="Arial" charset="0"/>
                <a:ea typeface="Arial" charset="0"/>
                <a:cs typeface="Arial" charset="0"/>
              </a:rPr>
              <a:t>g</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i</a:t>
            </a:r>
            <a:r>
              <a:rPr lang="en-US" sz="1600" b="1" spc="0" dirty="0" smtClean="0">
                <a:solidFill>
                  <a:srgbClr val="212121"/>
                </a:solidFill>
                <a:latin typeface="Arial" charset="0"/>
                <a:ea typeface="Arial" charset="0"/>
                <a:cs typeface="Arial" charset="0"/>
              </a:rPr>
              <a:t>n</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Earl</a:t>
            </a:r>
            <a:r>
              <a:rPr lang="en-US" sz="1600" b="1" spc="0" dirty="0" smtClean="0">
                <a:solidFill>
                  <a:srgbClr val="212121"/>
                </a:solidFill>
                <a:latin typeface="Arial" charset="0"/>
                <a:ea typeface="Arial" charset="0"/>
                <a:cs typeface="Arial" charset="0"/>
              </a:rPr>
              <a:t>y</a:t>
            </a:r>
            <a:r>
              <a:rPr lang="en-US" sz="1600" b="1" spc="164" dirty="0" smtClean="0">
                <a:solidFill>
                  <a:srgbClr val="212121"/>
                </a:solidFill>
                <a:latin typeface="Arial" charset="0"/>
                <a:ea typeface="Arial" charset="0"/>
                <a:cs typeface="Arial" charset="0"/>
              </a:rPr>
              <a:t> </a:t>
            </a:r>
            <a:r>
              <a:rPr lang="en-US" sz="1600" b="1" spc="79" dirty="0" smtClean="0">
                <a:solidFill>
                  <a:srgbClr val="212121"/>
                </a:solidFill>
                <a:latin typeface="Arial" charset="0"/>
                <a:ea typeface="Arial" charset="0"/>
                <a:cs typeface="Arial" charset="0"/>
              </a:rPr>
              <a:t>Stage</a:t>
            </a:r>
            <a:r>
              <a:rPr lang="en-US" sz="1600" b="1"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12700">
              <a:lnSpc>
                <a:spcPts val="1745"/>
              </a:lnSpc>
              <a:spcBef>
                <a:spcPts val="87"/>
              </a:spcBef>
            </a:pPr>
            <a:endParaRPr sz="1600" dirty="0">
              <a:latin typeface="Arimo"/>
              <a:cs typeface="Arimo"/>
            </a:endParaRPr>
          </a:p>
        </p:txBody>
      </p:sp>
      <p:sp>
        <p:nvSpPr>
          <p:cNvPr id="18" name="object 9"/>
          <p:cNvSpPr txBox="1"/>
          <p:nvPr/>
        </p:nvSpPr>
        <p:spPr>
          <a:xfrm>
            <a:off x="567431" y="4724239"/>
            <a:ext cx="11415578" cy="515556"/>
          </a:xfrm>
          <a:prstGeom prst="rect">
            <a:avLst/>
          </a:prstGeom>
        </p:spPr>
        <p:txBody>
          <a:bodyPr wrap="square" lIns="0" tIns="0" rIns="0" bIns="0" rtlCol="0">
            <a:noAutofit/>
          </a:bodyPr>
          <a:lstStyle/>
          <a:p>
            <a:pPr marL="298450" marR="30660" indent="-285750">
              <a:lnSpc>
                <a:spcPts val="1745"/>
              </a:lnSpc>
              <a:spcBef>
                <a:spcPts val="87"/>
              </a:spcBef>
              <a:buFont typeface="Arial" charset="0"/>
              <a:buChar char="•"/>
            </a:pPr>
            <a:r>
              <a:rPr sz="1600" spc="79" dirty="0" smtClean="0">
                <a:solidFill>
                  <a:srgbClr val="212121"/>
                </a:solidFill>
                <a:latin typeface="Arimo"/>
                <a:cs typeface="Arimo"/>
              </a:rPr>
              <a:t>Investin</a:t>
            </a:r>
            <a:r>
              <a:rPr sz="1600" spc="0" dirty="0" smtClean="0">
                <a:solidFill>
                  <a:srgbClr val="212121"/>
                </a:solidFill>
                <a:latin typeface="Arimo"/>
                <a:cs typeface="Arimo"/>
              </a:rPr>
              <a:t>g</a:t>
            </a:r>
            <a:r>
              <a:rPr sz="1600" spc="164" dirty="0" smtClean="0">
                <a:solidFill>
                  <a:srgbClr val="212121"/>
                </a:solidFill>
                <a:latin typeface="Arimo"/>
                <a:cs typeface="Arimo"/>
              </a:rPr>
              <a:t> </a:t>
            </a:r>
            <a:r>
              <a:rPr sz="1600" spc="79" dirty="0" smtClean="0">
                <a:solidFill>
                  <a:srgbClr val="212121"/>
                </a:solidFill>
                <a:latin typeface="Arimo"/>
                <a:cs typeface="Arimo"/>
              </a:rPr>
              <a:t>i</a:t>
            </a:r>
            <a:r>
              <a:rPr sz="1600" spc="0" dirty="0" smtClean="0">
                <a:solidFill>
                  <a:srgbClr val="212121"/>
                </a:solidFill>
                <a:latin typeface="Arimo"/>
                <a:cs typeface="Arimo"/>
              </a:rPr>
              <a:t>n</a:t>
            </a:r>
            <a:r>
              <a:rPr sz="1600" spc="164" dirty="0" smtClean="0">
                <a:solidFill>
                  <a:srgbClr val="212121"/>
                </a:solidFill>
                <a:latin typeface="Arimo"/>
                <a:cs typeface="Arimo"/>
              </a:rPr>
              <a:t> </a:t>
            </a:r>
            <a:r>
              <a:rPr sz="1600" spc="79" dirty="0" smtClean="0">
                <a:solidFill>
                  <a:srgbClr val="212121"/>
                </a:solidFill>
                <a:latin typeface="Arimo"/>
                <a:cs typeface="Arimo"/>
              </a:rPr>
              <a:t>th</a:t>
            </a:r>
            <a:r>
              <a:rPr sz="1600" spc="0" dirty="0" smtClean="0">
                <a:solidFill>
                  <a:srgbClr val="212121"/>
                </a:solidFill>
                <a:latin typeface="Arimo"/>
                <a:cs typeface="Arimo"/>
              </a:rPr>
              <a:t>e</a:t>
            </a:r>
            <a:r>
              <a:rPr sz="1600" spc="164" dirty="0" smtClean="0">
                <a:solidFill>
                  <a:srgbClr val="212121"/>
                </a:solidFill>
                <a:latin typeface="Arimo"/>
                <a:cs typeface="Arimo"/>
              </a:rPr>
              <a:t> </a:t>
            </a:r>
            <a:r>
              <a:rPr sz="1600" spc="79" dirty="0" smtClean="0">
                <a:solidFill>
                  <a:srgbClr val="212121"/>
                </a:solidFill>
                <a:latin typeface="Arimo"/>
                <a:cs typeface="Arimo"/>
              </a:rPr>
              <a:t>initia</a:t>
            </a:r>
            <a:r>
              <a:rPr sz="1600" spc="0" dirty="0" smtClean="0">
                <a:solidFill>
                  <a:srgbClr val="212121"/>
                </a:solidFill>
                <a:latin typeface="Arimo"/>
                <a:cs typeface="Arimo"/>
              </a:rPr>
              <a:t>l</a:t>
            </a:r>
            <a:r>
              <a:rPr sz="1600" spc="164" dirty="0" smtClean="0">
                <a:solidFill>
                  <a:srgbClr val="212121"/>
                </a:solidFill>
                <a:latin typeface="Arimo"/>
                <a:cs typeface="Arimo"/>
              </a:rPr>
              <a:t> </a:t>
            </a:r>
            <a:r>
              <a:rPr sz="1600" spc="79" dirty="0" smtClean="0">
                <a:solidFill>
                  <a:srgbClr val="212121"/>
                </a:solidFill>
                <a:latin typeface="Arimo"/>
                <a:cs typeface="Arimo"/>
              </a:rPr>
              <a:t>stag</a:t>
            </a:r>
            <a:r>
              <a:rPr sz="1600" spc="0" dirty="0" smtClean="0">
                <a:solidFill>
                  <a:srgbClr val="212121"/>
                </a:solidFill>
                <a:latin typeface="Arimo"/>
                <a:cs typeface="Arimo"/>
              </a:rPr>
              <a:t>e</a:t>
            </a:r>
            <a:r>
              <a:rPr sz="1600" spc="164" dirty="0" smtClean="0">
                <a:solidFill>
                  <a:srgbClr val="212121"/>
                </a:solidFill>
                <a:latin typeface="Arimo"/>
                <a:cs typeface="Arimo"/>
              </a:rPr>
              <a:t> </a:t>
            </a:r>
            <a:r>
              <a:rPr sz="1600" spc="79" dirty="0" smtClean="0">
                <a:solidFill>
                  <a:srgbClr val="212121"/>
                </a:solidFill>
                <a:latin typeface="Arimo"/>
                <a:cs typeface="Arimo"/>
              </a:rPr>
              <a:t>o</a:t>
            </a:r>
            <a:r>
              <a:rPr sz="1600" spc="0" dirty="0" smtClean="0">
                <a:solidFill>
                  <a:srgbClr val="212121"/>
                </a:solidFill>
                <a:latin typeface="Arimo"/>
                <a:cs typeface="Arimo"/>
              </a:rPr>
              <a:t>f</a:t>
            </a:r>
            <a:r>
              <a:rPr sz="1600" spc="164" dirty="0" smtClean="0">
                <a:solidFill>
                  <a:srgbClr val="212121"/>
                </a:solidFill>
                <a:latin typeface="Arimo"/>
                <a:cs typeface="Arimo"/>
              </a:rPr>
              <a:t> </a:t>
            </a:r>
            <a:r>
              <a:rPr sz="1600" spc="79" dirty="0" smtClean="0">
                <a:solidFill>
                  <a:srgbClr val="212121"/>
                </a:solidFill>
                <a:latin typeface="Arimo"/>
                <a:cs typeface="Arimo"/>
              </a:rPr>
              <a:t>suc</a:t>
            </a:r>
            <a:r>
              <a:rPr sz="1600" spc="0" dirty="0" smtClean="0">
                <a:solidFill>
                  <a:srgbClr val="212121"/>
                </a:solidFill>
                <a:latin typeface="Arimo"/>
                <a:cs typeface="Arimo"/>
              </a:rPr>
              <a:t>h</a:t>
            </a:r>
            <a:r>
              <a:rPr sz="1600" spc="164" dirty="0" smtClean="0">
                <a:solidFill>
                  <a:srgbClr val="212121"/>
                </a:solidFill>
                <a:latin typeface="Arimo"/>
                <a:cs typeface="Arimo"/>
              </a:rPr>
              <a:t> </a:t>
            </a:r>
            <a:r>
              <a:rPr sz="1600" spc="79" dirty="0" smtClean="0">
                <a:solidFill>
                  <a:srgbClr val="212121"/>
                </a:solidFill>
                <a:latin typeface="Arimo"/>
                <a:cs typeface="Arimo"/>
              </a:rPr>
              <a:t>a</a:t>
            </a:r>
            <a:r>
              <a:rPr sz="1600" spc="0" dirty="0" smtClean="0">
                <a:solidFill>
                  <a:srgbClr val="212121"/>
                </a:solidFill>
                <a:latin typeface="Arimo"/>
                <a:cs typeface="Arimo"/>
              </a:rPr>
              <a:t>n</a:t>
            </a:r>
            <a:r>
              <a:rPr sz="1600" spc="164" dirty="0" smtClean="0">
                <a:solidFill>
                  <a:srgbClr val="212121"/>
                </a:solidFill>
                <a:latin typeface="Arimo"/>
                <a:cs typeface="Arimo"/>
              </a:rPr>
              <a:t> </a:t>
            </a:r>
            <a:r>
              <a:rPr sz="1600" spc="79" dirty="0" smtClean="0">
                <a:solidFill>
                  <a:srgbClr val="212121"/>
                </a:solidFill>
                <a:latin typeface="Arimo"/>
                <a:cs typeface="Arimo"/>
              </a:rPr>
              <a:t>exceptiona</a:t>
            </a:r>
            <a:r>
              <a:rPr sz="1600" spc="0" dirty="0" smtClean="0">
                <a:solidFill>
                  <a:srgbClr val="212121"/>
                </a:solidFill>
                <a:latin typeface="Arimo"/>
                <a:cs typeface="Arimo"/>
              </a:rPr>
              <a:t>l</a:t>
            </a:r>
            <a:r>
              <a:rPr lang="en-US" sz="1600" spc="0" dirty="0" smtClean="0">
                <a:solidFill>
                  <a:srgbClr val="212121"/>
                </a:solidFill>
                <a:latin typeface="Arimo"/>
                <a:cs typeface="Arimo"/>
              </a:rPr>
              <a:t> </a:t>
            </a:r>
            <a:r>
              <a:rPr lang="en-US" sz="1600" spc="79" dirty="0" smtClean="0">
                <a:solidFill>
                  <a:srgbClr val="212121"/>
                </a:solidFill>
                <a:latin typeface="Arimo"/>
                <a:cs typeface="Arimo"/>
              </a:rPr>
              <a:t>technolog</a:t>
            </a:r>
            <a:r>
              <a:rPr lang="en-US" sz="1600" spc="0" dirty="0" smtClean="0">
                <a:solidFill>
                  <a:srgbClr val="212121"/>
                </a:solidFill>
                <a:latin typeface="Arimo"/>
                <a:cs typeface="Arimo"/>
              </a:rPr>
              <a:t>y</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i</a:t>
            </a:r>
            <a:r>
              <a:rPr lang="en-US" sz="1600" spc="0" dirty="0" smtClean="0">
                <a:solidFill>
                  <a:srgbClr val="212121"/>
                </a:solidFill>
                <a:latin typeface="Arimo"/>
                <a:cs typeface="Arimo"/>
              </a:rPr>
              <a:t>s</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a</a:t>
            </a:r>
            <a:r>
              <a:rPr lang="en-US" sz="1600" spc="0" dirty="0" smtClean="0">
                <a:solidFill>
                  <a:srgbClr val="212121"/>
                </a:solidFill>
                <a:latin typeface="Arimo"/>
                <a:cs typeface="Arimo"/>
              </a:rPr>
              <a:t>n </a:t>
            </a:r>
            <a:r>
              <a:rPr lang="en-US" sz="1600" spc="79" dirty="0" smtClean="0">
                <a:solidFill>
                  <a:srgbClr val="212121"/>
                </a:solidFill>
                <a:latin typeface="Arimo"/>
                <a:cs typeface="Arimo"/>
              </a:rPr>
              <a:t>opportunit</a:t>
            </a:r>
            <a:r>
              <a:rPr lang="en-US" sz="1600" spc="0" dirty="0" smtClean="0">
                <a:solidFill>
                  <a:srgbClr val="212121"/>
                </a:solidFill>
                <a:latin typeface="Arimo"/>
                <a:cs typeface="Arimo"/>
              </a:rPr>
              <a:t>y</a:t>
            </a:r>
            <a:r>
              <a:rPr lang="en-US" sz="1600" dirty="0">
                <a:latin typeface="Arimo"/>
                <a:cs typeface="Arimo"/>
              </a:rPr>
              <a:t> </a:t>
            </a:r>
            <a:r>
              <a:rPr lang="en-US" sz="1600" spc="79" dirty="0" smtClean="0">
                <a:solidFill>
                  <a:srgbClr val="212121"/>
                </a:solidFill>
                <a:latin typeface="Arimo"/>
                <a:cs typeface="Arimo"/>
              </a:rPr>
              <a:t>t</a:t>
            </a:r>
            <a:r>
              <a:rPr lang="en-US" sz="1600" spc="0" dirty="0" smtClean="0">
                <a:solidFill>
                  <a:srgbClr val="212121"/>
                </a:solidFill>
                <a:latin typeface="Arimo"/>
                <a:cs typeface="Arimo"/>
              </a:rPr>
              <a:t>o</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ge</a:t>
            </a:r>
            <a:r>
              <a:rPr lang="en-US" sz="1600" spc="0" dirty="0" smtClean="0">
                <a:solidFill>
                  <a:srgbClr val="212121"/>
                </a:solidFill>
                <a:latin typeface="Arimo"/>
                <a:cs typeface="Arimo"/>
              </a:rPr>
              <a:t>t</a:t>
            </a:r>
            <a:r>
              <a:rPr lang="en-US" sz="1600" dirty="0">
                <a:latin typeface="Arimo"/>
                <a:cs typeface="Arimo"/>
              </a:rPr>
              <a:t> </a:t>
            </a:r>
            <a:r>
              <a:rPr sz="1600" spc="79" dirty="0" smtClean="0">
                <a:solidFill>
                  <a:srgbClr val="212121"/>
                </a:solidFill>
                <a:latin typeface="Arimo"/>
                <a:cs typeface="Arimo"/>
              </a:rPr>
              <a:t>licensin</a:t>
            </a:r>
            <a:r>
              <a:rPr sz="1600" spc="0" dirty="0" smtClean="0">
                <a:solidFill>
                  <a:srgbClr val="212121"/>
                </a:solidFill>
                <a:latin typeface="Arimo"/>
                <a:cs typeface="Arimo"/>
              </a:rPr>
              <a:t>g</a:t>
            </a:r>
            <a:r>
              <a:rPr sz="1600" spc="164" dirty="0" smtClean="0">
                <a:solidFill>
                  <a:srgbClr val="212121"/>
                </a:solidFill>
                <a:latin typeface="Arimo"/>
                <a:cs typeface="Arimo"/>
              </a:rPr>
              <a:t> </a:t>
            </a:r>
            <a:r>
              <a:rPr sz="1600" spc="79" dirty="0" smtClean="0">
                <a:solidFill>
                  <a:srgbClr val="212121"/>
                </a:solidFill>
                <a:latin typeface="Arimo"/>
                <a:cs typeface="Arimo"/>
              </a:rPr>
              <a:t>right</a:t>
            </a:r>
            <a:r>
              <a:rPr sz="1600" spc="0" dirty="0" smtClean="0">
                <a:solidFill>
                  <a:srgbClr val="212121"/>
                </a:solidFill>
                <a:latin typeface="Arimo"/>
                <a:cs typeface="Arimo"/>
              </a:rPr>
              <a:t>s</a:t>
            </a:r>
            <a:r>
              <a:rPr sz="1600" spc="164" dirty="0" smtClean="0">
                <a:solidFill>
                  <a:srgbClr val="212121"/>
                </a:solidFill>
                <a:latin typeface="Arimo"/>
                <a:cs typeface="Arimo"/>
              </a:rPr>
              <a:t> </a:t>
            </a:r>
            <a:r>
              <a:rPr sz="1600" spc="79" dirty="0" smtClean="0">
                <a:solidFill>
                  <a:srgbClr val="212121"/>
                </a:solidFill>
                <a:latin typeface="Arimo"/>
                <a:cs typeface="Arimo"/>
              </a:rPr>
              <a:t>a</a:t>
            </a:r>
            <a:r>
              <a:rPr sz="1600" spc="0" dirty="0" smtClean="0">
                <a:solidFill>
                  <a:srgbClr val="212121"/>
                </a:solidFill>
                <a:latin typeface="Arimo"/>
                <a:cs typeface="Arimo"/>
              </a:rPr>
              <a:t>t</a:t>
            </a:r>
            <a:r>
              <a:rPr sz="1600" spc="164" dirty="0" smtClean="0">
                <a:solidFill>
                  <a:srgbClr val="212121"/>
                </a:solidFill>
                <a:latin typeface="Arimo"/>
                <a:cs typeface="Arimo"/>
              </a:rPr>
              <a:t> </a:t>
            </a:r>
            <a:r>
              <a:rPr sz="1600" spc="79" dirty="0" smtClean="0">
                <a:solidFill>
                  <a:srgbClr val="212121"/>
                </a:solidFill>
                <a:latin typeface="Arimo"/>
                <a:cs typeface="Arimo"/>
              </a:rPr>
              <a:t>a</a:t>
            </a:r>
            <a:r>
              <a:rPr sz="1600" spc="0" dirty="0" smtClean="0">
                <a:solidFill>
                  <a:srgbClr val="212121"/>
                </a:solidFill>
                <a:latin typeface="Arimo"/>
                <a:cs typeface="Arimo"/>
              </a:rPr>
              <a:t>n</a:t>
            </a:r>
            <a:r>
              <a:rPr sz="1600" spc="164" dirty="0" smtClean="0">
                <a:solidFill>
                  <a:srgbClr val="212121"/>
                </a:solidFill>
                <a:latin typeface="Arimo"/>
                <a:cs typeface="Arimo"/>
              </a:rPr>
              <a:t> </a:t>
            </a:r>
            <a:r>
              <a:rPr sz="1600" spc="79" dirty="0" smtClean="0">
                <a:solidFill>
                  <a:srgbClr val="212121"/>
                </a:solidFill>
                <a:latin typeface="Arimo"/>
                <a:cs typeface="Arimo"/>
              </a:rPr>
              <a:t>extremel</a:t>
            </a:r>
            <a:r>
              <a:rPr sz="1600" spc="0" dirty="0" smtClean="0">
                <a:solidFill>
                  <a:srgbClr val="212121"/>
                </a:solidFill>
                <a:latin typeface="Arimo"/>
                <a:cs typeface="Arimo"/>
              </a:rPr>
              <a:t>y</a:t>
            </a:r>
            <a:r>
              <a:rPr sz="1600" spc="164" dirty="0" smtClean="0">
                <a:solidFill>
                  <a:srgbClr val="212121"/>
                </a:solidFill>
                <a:latin typeface="Arimo"/>
                <a:cs typeface="Arimo"/>
              </a:rPr>
              <a:t> </a:t>
            </a:r>
            <a:r>
              <a:rPr sz="1600" spc="79" dirty="0" smtClean="0">
                <a:solidFill>
                  <a:srgbClr val="212121"/>
                </a:solidFill>
                <a:latin typeface="Arimo"/>
                <a:cs typeface="Arimo"/>
              </a:rPr>
              <a:t>cos</a:t>
            </a:r>
            <a:r>
              <a:rPr sz="1600" spc="0" dirty="0" smtClean="0">
                <a:solidFill>
                  <a:srgbClr val="212121"/>
                </a:solidFill>
                <a:latin typeface="Arimo"/>
                <a:cs typeface="Arimo"/>
              </a:rPr>
              <a:t>t</a:t>
            </a:r>
            <a:r>
              <a:rPr sz="1600" spc="164" dirty="0" smtClean="0">
                <a:solidFill>
                  <a:srgbClr val="212121"/>
                </a:solidFill>
                <a:latin typeface="Arimo"/>
                <a:cs typeface="Arimo"/>
              </a:rPr>
              <a:t> </a:t>
            </a:r>
            <a:r>
              <a:rPr sz="1600" spc="79" dirty="0" smtClean="0">
                <a:solidFill>
                  <a:srgbClr val="212121"/>
                </a:solidFill>
                <a:latin typeface="Arimo"/>
                <a:cs typeface="Arimo"/>
              </a:rPr>
              <a:t>efficien</a:t>
            </a:r>
            <a:r>
              <a:rPr sz="1600" spc="0" dirty="0" smtClean="0">
                <a:solidFill>
                  <a:srgbClr val="212121"/>
                </a:solidFill>
                <a:latin typeface="Arimo"/>
                <a:cs typeface="Arimo"/>
              </a:rPr>
              <a:t>t</a:t>
            </a:r>
            <a:r>
              <a:rPr sz="1600" spc="164" dirty="0" smtClean="0">
                <a:solidFill>
                  <a:srgbClr val="212121"/>
                </a:solidFill>
                <a:latin typeface="Arimo"/>
                <a:cs typeface="Arimo"/>
              </a:rPr>
              <a:t> </a:t>
            </a:r>
            <a:r>
              <a:rPr sz="1600" spc="79" dirty="0" smtClean="0">
                <a:solidFill>
                  <a:srgbClr val="212121"/>
                </a:solidFill>
                <a:latin typeface="Arimo"/>
                <a:cs typeface="Arimo"/>
              </a:rPr>
              <a:t>price</a:t>
            </a:r>
            <a:r>
              <a:rPr sz="1600" spc="0" dirty="0" smtClean="0">
                <a:solidFill>
                  <a:srgbClr val="212121"/>
                </a:solidFill>
                <a:latin typeface="Arimo"/>
                <a:cs typeface="Arimo"/>
              </a:rPr>
              <a:t>.</a:t>
            </a:r>
            <a:endParaRPr lang="en-US" sz="1600" spc="0" dirty="0" smtClean="0">
              <a:solidFill>
                <a:srgbClr val="212121"/>
              </a:solidFill>
              <a:latin typeface="Arimo"/>
              <a:cs typeface="Arimo"/>
            </a:endParaRPr>
          </a:p>
          <a:p>
            <a:pPr marL="298450" marR="30660" indent="-285750">
              <a:lnSpc>
                <a:spcPts val="1745"/>
              </a:lnSpc>
              <a:spcBef>
                <a:spcPts val="87"/>
              </a:spcBef>
              <a:buFont typeface="Arial" charset="0"/>
              <a:buChar char="•"/>
            </a:pPr>
            <a:endParaRPr lang="en-US" sz="1600" spc="0" dirty="0" smtClean="0">
              <a:solidFill>
                <a:srgbClr val="212121"/>
              </a:solidFill>
              <a:latin typeface="Arimo"/>
              <a:cs typeface="Arimo"/>
            </a:endParaRPr>
          </a:p>
          <a:p>
            <a:pPr marL="298450" marR="30660" indent="-285750">
              <a:lnSpc>
                <a:spcPts val="1745"/>
              </a:lnSpc>
              <a:spcBef>
                <a:spcPts val="87"/>
              </a:spcBef>
              <a:buFont typeface="Arial" charset="0"/>
              <a:buChar char="•"/>
            </a:pPr>
            <a:r>
              <a:rPr lang="en-US" sz="1600" spc="79" dirty="0" smtClean="0">
                <a:solidFill>
                  <a:srgbClr val="212121"/>
                </a:solidFill>
                <a:latin typeface="Arimo"/>
                <a:cs typeface="Arimo"/>
              </a:rPr>
              <a:t>I</a:t>
            </a:r>
            <a:r>
              <a:rPr lang="en-US" sz="1600" spc="0" dirty="0" smtClean="0">
                <a:solidFill>
                  <a:srgbClr val="212121"/>
                </a:solidFill>
                <a:latin typeface="Arimo"/>
                <a:cs typeface="Arimo"/>
              </a:rPr>
              <a:t>t</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provide</a:t>
            </a:r>
            <a:r>
              <a:rPr lang="en-US" sz="1600" spc="0" dirty="0" smtClean="0">
                <a:solidFill>
                  <a:srgbClr val="212121"/>
                </a:solidFill>
                <a:latin typeface="Arimo"/>
                <a:cs typeface="Arimo"/>
              </a:rPr>
              <a:t>s</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flexibilit</a:t>
            </a:r>
            <a:r>
              <a:rPr lang="en-US" sz="1600" spc="0" dirty="0" smtClean="0">
                <a:solidFill>
                  <a:srgbClr val="212121"/>
                </a:solidFill>
                <a:latin typeface="Arimo"/>
                <a:cs typeface="Arimo"/>
              </a:rPr>
              <a:t>y</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fo</a:t>
            </a:r>
            <a:r>
              <a:rPr lang="en-US" sz="1600" spc="0" dirty="0" smtClean="0">
                <a:solidFill>
                  <a:srgbClr val="212121"/>
                </a:solidFill>
                <a:latin typeface="Arimo"/>
                <a:cs typeface="Arimo"/>
              </a:rPr>
              <a:t>r</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th</a:t>
            </a:r>
            <a:r>
              <a:rPr lang="en-US" sz="1600" spc="0" dirty="0" smtClean="0">
                <a:solidFill>
                  <a:srgbClr val="212121"/>
                </a:solidFill>
                <a:latin typeface="Arimo"/>
                <a:cs typeface="Arimo"/>
              </a:rPr>
              <a:t>e</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modificatio</a:t>
            </a:r>
            <a:r>
              <a:rPr lang="en-US" sz="1600" spc="0" dirty="0" smtClean="0">
                <a:solidFill>
                  <a:srgbClr val="212121"/>
                </a:solidFill>
                <a:latin typeface="Arimo"/>
                <a:cs typeface="Arimo"/>
              </a:rPr>
              <a:t>n</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a</a:t>
            </a:r>
            <a:r>
              <a:rPr lang="en-US" sz="1600" spc="0" dirty="0" smtClean="0">
                <a:solidFill>
                  <a:srgbClr val="212121"/>
                </a:solidFill>
                <a:latin typeface="Arimo"/>
                <a:cs typeface="Arimo"/>
              </a:rPr>
              <a:t>s</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pe</a:t>
            </a:r>
            <a:r>
              <a:rPr lang="en-US" sz="1600" spc="0" dirty="0" smtClean="0">
                <a:solidFill>
                  <a:srgbClr val="212121"/>
                </a:solidFill>
                <a:latin typeface="Arimo"/>
                <a:cs typeface="Arimo"/>
              </a:rPr>
              <a:t>r</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requirements</a:t>
            </a:r>
            <a:r>
              <a:rPr lang="en-US" sz="1600" spc="0" dirty="0" smtClean="0">
                <a:solidFill>
                  <a:srgbClr val="212121"/>
                </a:solidFill>
                <a:latin typeface="Arimo"/>
                <a:cs typeface="Arimo"/>
              </a:rPr>
              <a:t>.</a:t>
            </a:r>
          </a:p>
          <a:p>
            <a:pPr marL="298450" marR="30660" indent="-285750">
              <a:lnSpc>
                <a:spcPts val="1745"/>
              </a:lnSpc>
              <a:spcBef>
                <a:spcPts val="87"/>
              </a:spcBef>
              <a:buFont typeface="Arial" charset="0"/>
              <a:buChar char="•"/>
            </a:pPr>
            <a:endParaRPr lang="en-US" sz="1600" dirty="0" smtClean="0">
              <a:latin typeface="Arimo"/>
              <a:cs typeface="Arimo"/>
            </a:endParaRPr>
          </a:p>
          <a:p>
            <a:pPr marL="298450" indent="-285750">
              <a:lnSpc>
                <a:spcPts val="1745"/>
              </a:lnSpc>
              <a:spcBef>
                <a:spcPts val="87"/>
              </a:spcBef>
              <a:buFont typeface="Arial" charset="0"/>
              <a:buChar char="•"/>
            </a:pPr>
            <a:r>
              <a:rPr lang="en-US" sz="1600" spc="79" dirty="0" smtClean="0">
                <a:solidFill>
                  <a:srgbClr val="212121"/>
                </a:solidFill>
                <a:latin typeface="Arimo"/>
                <a:cs typeface="Arimo"/>
              </a:rPr>
              <a:t>Involvemen</a:t>
            </a:r>
            <a:r>
              <a:rPr lang="en-US" sz="1600" spc="0" dirty="0" smtClean="0">
                <a:solidFill>
                  <a:srgbClr val="212121"/>
                </a:solidFill>
                <a:latin typeface="Arimo"/>
                <a:cs typeface="Arimo"/>
              </a:rPr>
              <a:t>t</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o</a:t>
            </a:r>
            <a:r>
              <a:rPr lang="en-US" sz="1600" spc="0" dirty="0" smtClean="0">
                <a:solidFill>
                  <a:srgbClr val="212121"/>
                </a:solidFill>
                <a:latin typeface="Arimo"/>
                <a:cs typeface="Arimo"/>
              </a:rPr>
              <a:t>f</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investor'</a:t>
            </a:r>
            <a:r>
              <a:rPr lang="en-US" sz="1600" spc="0" dirty="0" smtClean="0">
                <a:solidFill>
                  <a:srgbClr val="212121"/>
                </a:solidFill>
                <a:latin typeface="Arimo"/>
                <a:cs typeface="Arimo"/>
              </a:rPr>
              <a:t>s</a:t>
            </a:r>
            <a:r>
              <a:rPr lang="en-US" sz="1600" spc="167" dirty="0" smtClean="0">
                <a:solidFill>
                  <a:srgbClr val="212121"/>
                </a:solidFill>
                <a:latin typeface="Arimo"/>
                <a:cs typeface="Arimo"/>
              </a:rPr>
              <a:t> </a:t>
            </a:r>
            <a:r>
              <a:rPr lang="en-US" sz="1600" spc="79" dirty="0" smtClean="0">
                <a:solidFill>
                  <a:srgbClr val="212121"/>
                </a:solidFill>
                <a:latin typeface="Arimo"/>
                <a:cs typeface="Arimo"/>
              </a:rPr>
              <a:t>Researc</a:t>
            </a:r>
            <a:r>
              <a:rPr lang="en-US" sz="1600" spc="0" dirty="0" smtClean="0">
                <a:solidFill>
                  <a:srgbClr val="212121"/>
                </a:solidFill>
                <a:latin typeface="Arimo"/>
                <a:cs typeface="Arimo"/>
              </a:rPr>
              <a:t>h</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an</a:t>
            </a:r>
            <a:r>
              <a:rPr lang="en-US" sz="1600" spc="0" dirty="0" smtClean="0">
                <a:solidFill>
                  <a:srgbClr val="212121"/>
                </a:solidFill>
                <a:latin typeface="Arimo"/>
                <a:cs typeface="Arimo"/>
              </a:rPr>
              <a:t>d</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Developmen</a:t>
            </a:r>
            <a:r>
              <a:rPr lang="en-US" sz="1600" spc="0" dirty="0" smtClean="0">
                <a:solidFill>
                  <a:srgbClr val="212121"/>
                </a:solidFill>
                <a:latin typeface="Arimo"/>
                <a:cs typeface="Arimo"/>
              </a:rPr>
              <a:t>t</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expertise</a:t>
            </a:r>
            <a:r>
              <a:rPr lang="en-US" sz="1600" spc="0" dirty="0" smtClean="0">
                <a:solidFill>
                  <a:srgbClr val="212121"/>
                </a:solidFill>
                <a:latin typeface="Arimo"/>
                <a:cs typeface="Arimo"/>
              </a:rPr>
              <a:t>,</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woul</a:t>
            </a:r>
            <a:r>
              <a:rPr lang="en-US" sz="1600" spc="0" dirty="0" smtClean="0">
                <a:solidFill>
                  <a:srgbClr val="212121"/>
                </a:solidFill>
                <a:latin typeface="Arimo"/>
                <a:cs typeface="Arimo"/>
              </a:rPr>
              <a:t>d</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furthe</a:t>
            </a:r>
            <a:r>
              <a:rPr lang="en-US" sz="1600" spc="0" dirty="0" smtClean="0">
                <a:solidFill>
                  <a:srgbClr val="212121"/>
                </a:solidFill>
                <a:latin typeface="Arimo"/>
                <a:cs typeface="Arimo"/>
              </a:rPr>
              <a:t>r</a:t>
            </a:r>
            <a:r>
              <a:rPr lang="en-US" sz="1600" dirty="0">
                <a:latin typeface="Arimo"/>
                <a:cs typeface="Arimo"/>
              </a:rPr>
              <a:t> </a:t>
            </a:r>
            <a:r>
              <a:rPr lang="en-US" sz="1600" spc="79" dirty="0" smtClean="0">
                <a:solidFill>
                  <a:srgbClr val="212121"/>
                </a:solidFill>
                <a:latin typeface="Arimo"/>
                <a:cs typeface="Arimo"/>
              </a:rPr>
              <a:t>enhanc</a:t>
            </a:r>
            <a:r>
              <a:rPr lang="en-US" sz="1600" spc="0" dirty="0" smtClean="0">
                <a:solidFill>
                  <a:srgbClr val="212121"/>
                </a:solidFill>
                <a:latin typeface="Arimo"/>
                <a:cs typeface="Arimo"/>
              </a:rPr>
              <a:t>e</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th</a:t>
            </a:r>
            <a:r>
              <a:rPr lang="en-US" sz="1600" spc="0" dirty="0" smtClean="0">
                <a:solidFill>
                  <a:srgbClr val="212121"/>
                </a:solidFill>
                <a:latin typeface="Arimo"/>
                <a:cs typeface="Arimo"/>
              </a:rPr>
              <a:t>e</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qualit</a:t>
            </a:r>
            <a:r>
              <a:rPr lang="en-US" sz="1600" spc="0" dirty="0" smtClean="0">
                <a:solidFill>
                  <a:srgbClr val="212121"/>
                </a:solidFill>
                <a:latin typeface="Arimo"/>
                <a:cs typeface="Arimo"/>
              </a:rPr>
              <a:t>y</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o</a:t>
            </a:r>
            <a:r>
              <a:rPr lang="en-US" sz="1600" spc="0" dirty="0" smtClean="0">
                <a:solidFill>
                  <a:srgbClr val="212121"/>
                </a:solidFill>
                <a:latin typeface="Arimo"/>
                <a:cs typeface="Arimo"/>
              </a:rPr>
              <a:t>f</a:t>
            </a:r>
            <a:r>
              <a:rPr lang="en-US" sz="1600" spc="164" dirty="0" smtClean="0">
                <a:solidFill>
                  <a:srgbClr val="212121"/>
                </a:solidFill>
                <a:latin typeface="Arimo"/>
                <a:cs typeface="Arimo"/>
              </a:rPr>
              <a:t> </a:t>
            </a:r>
            <a:r>
              <a:rPr lang="en-US" sz="1600" spc="79" dirty="0" smtClean="0">
                <a:solidFill>
                  <a:srgbClr val="212121"/>
                </a:solidFill>
                <a:latin typeface="Arimo"/>
                <a:cs typeface="Arimo"/>
              </a:rPr>
              <a:t>product</a:t>
            </a:r>
            <a:r>
              <a:rPr lang="en-US" sz="1600" spc="0" dirty="0" smtClean="0">
                <a:solidFill>
                  <a:srgbClr val="212121"/>
                </a:solidFill>
                <a:latin typeface="Arimo"/>
                <a:cs typeface="Arimo"/>
              </a:rPr>
              <a:t>.</a:t>
            </a:r>
            <a:endParaRPr lang="en-US" sz="1600" dirty="0" smtClean="0">
              <a:latin typeface="Arimo"/>
              <a:cs typeface="Arimo"/>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200095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p:cNvSpPr/>
          <p:nvPr/>
        </p:nvSpPr>
        <p:spPr>
          <a:xfrm>
            <a:off x="-13448" y="303488"/>
            <a:ext cx="2043953"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16"/>
          <p:cNvSpPr txBox="1"/>
          <p:nvPr/>
        </p:nvSpPr>
        <p:spPr>
          <a:xfrm>
            <a:off x="253999" y="424511"/>
            <a:ext cx="1592640" cy="255428"/>
          </a:xfrm>
          <a:prstGeom prst="rect">
            <a:avLst/>
          </a:prstGeom>
        </p:spPr>
        <p:txBody>
          <a:bodyPr wrap="square" lIns="0" tIns="0" rIns="0" bIns="0" rtlCol="0">
            <a:noAutofit/>
          </a:bodyPr>
          <a:lstStyle/>
          <a:p>
            <a:pPr marL="12700">
              <a:lnSpc>
                <a:spcPts val="1950"/>
              </a:lnSpc>
              <a:spcBef>
                <a:spcPts val="97"/>
              </a:spcBef>
            </a:pPr>
            <a:r>
              <a:rPr sz="1800" b="1" spc="89" dirty="0" smtClean="0">
                <a:solidFill>
                  <a:srgbClr val="212121"/>
                </a:solidFill>
                <a:latin typeface="Arial" charset="0"/>
                <a:ea typeface="Arial" charset="0"/>
                <a:cs typeface="Arial" charset="0"/>
              </a:rPr>
              <a:t>Background</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5"/>
          <p:cNvSpPr txBox="1"/>
          <p:nvPr/>
        </p:nvSpPr>
        <p:spPr>
          <a:xfrm>
            <a:off x="215898" y="974191"/>
            <a:ext cx="11778877" cy="491538"/>
          </a:xfrm>
          <a:prstGeom prst="rect">
            <a:avLst/>
          </a:prstGeom>
        </p:spPr>
        <p:txBody>
          <a:bodyPr wrap="square" lIns="0" tIns="0" rIns="0" bIns="0" rtlCol="0">
            <a:noAutofit/>
          </a:bodyPr>
          <a:lstStyle/>
          <a:p>
            <a:r>
              <a:rPr lang="en-US" sz="1600" dirty="0">
                <a:latin typeface="Arial" charset="0"/>
                <a:ea typeface="Arial" charset="0"/>
                <a:cs typeface="Arial" charset="0"/>
              </a:rPr>
              <a:t>Hydropower is used primarily to generate electricity. The most widely used categories of hydropower are: </a:t>
            </a:r>
            <a:endParaRPr lang="en-US" sz="1600" dirty="0" smtClean="0">
              <a:effectLst/>
              <a:latin typeface="Arial" charset="0"/>
              <a:ea typeface="Arial" charset="0"/>
              <a:cs typeface="Arial" charset="0"/>
            </a:endParaRPr>
          </a:p>
        </p:txBody>
      </p:sp>
      <p:sp>
        <p:nvSpPr>
          <p:cNvPr id="8" name="object 17"/>
          <p:cNvSpPr/>
          <p:nvPr/>
        </p:nvSpPr>
        <p:spPr>
          <a:xfrm>
            <a:off x="2191872" y="1679232"/>
            <a:ext cx="6590178" cy="3134815"/>
          </a:xfrm>
          <a:prstGeom prst="rect">
            <a:avLst/>
          </a:prstGeom>
          <a:blipFill>
            <a:blip r:embed="rId2" cstate="print"/>
            <a:stretch>
              <a:fillRect/>
            </a:stretch>
          </a:blipFill>
        </p:spPr>
        <p:txBody>
          <a:bodyPr wrap="square" lIns="0" tIns="0" rIns="0" bIns="0" rtlCol="0">
            <a:noAutofit/>
          </a:bodyPr>
          <a:lstStyle/>
          <a:p>
            <a:endParaRPr/>
          </a:p>
        </p:txBody>
      </p:sp>
      <p:sp>
        <p:nvSpPr>
          <p:cNvPr id="9" name="object 2"/>
          <p:cNvSpPr txBox="1"/>
          <p:nvPr/>
        </p:nvSpPr>
        <p:spPr>
          <a:xfrm>
            <a:off x="215898" y="5426533"/>
            <a:ext cx="11513069" cy="893518"/>
          </a:xfrm>
          <a:prstGeom prst="rect">
            <a:avLst/>
          </a:prstGeom>
        </p:spPr>
        <p:txBody>
          <a:bodyPr wrap="square" lIns="0" tIns="0" rIns="0" bIns="0" rtlCol="0">
            <a:noAutofit/>
          </a:bodyPr>
          <a:lstStyle/>
          <a:p>
            <a:pPr marL="298450" marR="22349" indent="-285750" algn="just">
              <a:lnSpc>
                <a:spcPts val="1770"/>
              </a:lnSpc>
              <a:spcBef>
                <a:spcPts val="88"/>
              </a:spcBef>
              <a:buFont typeface="Arial" charset="0"/>
              <a:buChar char="•"/>
            </a:pPr>
            <a:r>
              <a:rPr sz="1600" b="1" spc="83" dirty="0" smtClean="0">
                <a:solidFill>
                  <a:srgbClr val="212121"/>
                </a:solidFill>
                <a:latin typeface="Arial" charset="0"/>
                <a:ea typeface="Arial" charset="0"/>
                <a:cs typeface="Arial" charset="0"/>
              </a:rPr>
              <a:t>Conventiona</a:t>
            </a:r>
            <a:r>
              <a:rPr sz="1600" b="1" spc="0" dirty="0" smtClean="0">
                <a:solidFill>
                  <a:srgbClr val="212121"/>
                </a:solidFill>
                <a:latin typeface="Arial" charset="0"/>
                <a:ea typeface="Arial" charset="0"/>
                <a:cs typeface="Arial" charset="0"/>
              </a:rPr>
              <a:t>l</a:t>
            </a:r>
            <a:r>
              <a:rPr sz="1600" b="1" spc="57" dirty="0" smtClean="0">
                <a:solidFill>
                  <a:srgbClr val="212121"/>
                </a:solidFill>
                <a:latin typeface="Arial" charset="0"/>
                <a:ea typeface="Arial" charset="0"/>
                <a:cs typeface="Arial" charset="0"/>
              </a:rPr>
              <a:t> </a:t>
            </a:r>
            <a:r>
              <a:rPr sz="1600" b="1" spc="83" dirty="0" smtClean="0">
                <a:solidFill>
                  <a:srgbClr val="212121"/>
                </a:solidFill>
                <a:latin typeface="Arial" charset="0"/>
                <a:ea typeface="Arial" charset="0"/>
                <a:cs typeface="Arial" charset="0"/>
              </a:rPr>
              <a:t>hydroelectri</a:t>
            </a:r>
            <a:r>
              <a:rPr sz="1600" b="1" spc="0" dirty="0" smtClean="0">
                <a:solidFill>
                  <a:srgbClr val="212121"/>
                </a:solidFill>
                <a:latin typeface="Arial" charset="0"/>
                <a:ea typeface="Arial" charset="0"/>
                <a:cs typeface="Arial" charset="0"/>
              </a:rPr>
              <a:t>c</a:t>
            </a:r>
            <a:r>
              <a:rPr sz="1600" b="1" spc="127"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facilit</a:t>
            </a:r>
            <a:r>
              <a:rPr sz="1600" b="1" spc="0" dirty="0" smtClean="0">
                <a:solidFill>
                  <a:srgbClr val="212121"/>
                </a:solidFill>
                <a:latin typeface="Arial" charset="0"/>
                <a:ea typeface="Arial" charset="0"/>
                <a:cs typeface="Arial" charset="0"/>
              </a:rPr>
              <a:t>y</a:t>
            </a:r>
            <a:r>
              <a:rPr sz="1600" b="1" spc="307"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(referrin</a:t>
            </a:r>
            <a:r>
              <a:rPr sz="1600" b="1" spc="0" dirty="0" smtClean="0">
                <a:solidFill>
                  <a:srgbClr val="212121"/>
                </a:solidFill>
                <a:latin typeface="Arial" charset="0"/>
                <a:ea typeface="Arial" charset="0"/>
                <a:cs typeface="Arial" charset="0"/>
              </a:rPr>
              <a:t>g</a:t>
            </a:r>
            <a:r>
              <a:rPr sz="1600" b="1" spc="211"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t</a:t>
            </a:r>
            <a:r>
              <a:rPr sz="1600" b="1" spc="0" dirty="0" smtClean="0">
                <a:solidFill>
                  <a:srgbClr val="212121"/>
                </a:solidFill>
                <a:latin typeface="Arial" charset="0"/>
                <a:ea typeface="Arial" charset="0"/>
                <a:cs typeface="Arial" charset="0"/>
              </a:rPr>
              <a:t>o</a:t>
            </a:r>
            <a:r>
              <a:rPr sz="1600" b="1" spc="267" dirty="0" smtClean="0">
                <a:solidFill>
                  <a:srgbClr val="212121"/>
                </a:solidFill>
                <a:latin typeface="Arial" charset="0"/>
                <a:ea typeface="Arial" charset="0"/>
                <a:cs typeface="Arial" charset="0"/>
              </a:rPr>
              <a:t> </a:t>
            </a:r>
            <a:r>
              <a:rPr sz="1600" b="1" spc="83" dirty="0" smtClean="0">
                <a:solidFill>
                  <a:srgbClr val="212121"/>
                </a:solidFill>
                <a:latin typeface="Arial" charset="0"/>
                <a:ea typeface="Arial" charset="0"/>
                <a:cs typeface="Arial" charset="0"/>
              </a:rPr>
              <a:t>hydroelectri</a:t>
            </a:r>
            <a:r>
              <a:rPr sz="1600" b="1" spc="0" dirty="0" smtClean="0">
                <a:solidFill>
                  <a:srgbClr val="212121"/>
                </a:solidFill>
                <a:latin typeface="Arial" charset="0"/>
                <a:ea typeface="Arial" charset="0"/>
                <a:cs typeface="Arial" charset="0"/>
              </a:rPr>
              <a:t>c</a:t>
            </a:r>
            <a:r>
              <a:rPr sz="1600" b="1" spc="127"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dams)</a:t>
            </a:r>
            <a:r>
              <a:rPr sz="1600" b="1" spc="0" dirty="0" smtClean="0">
                <a:solidFill>
                  <a:srgbClr val="212121"/>
                </a:solidFill>
                <a:latin typeface="Arial" charset="0"/>
                <a:ea typeface="Arial" charset="0"/>
                <a:cs typeface="Arial" charset="0"/>
              </a:rPr>
              <a:t>:</a:t>
            </a:r>
            <a:r>
              <a:rPr sz="1600" b="1" spc="6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Suc</a:t>
            </a:r>
            <a:r>
              <a:rPr sz="1600" spc="0" dirty="0" smtClean="0">
                <a:solidFill>
                  <a:srgbClr val="212121"/>
                </a:solidFill>
                <a:latin typeface="Arial" charset="0"/>
                <a:ea typeface="Arial" charset="0"/>
                <a:cs typeface="Arial" charset="0"/>
              </a:rPr>
              <a:t>h</a:t>
            </a:r>
            <a:r>
              <a:rPr sz="1600" spc="243"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syste</a:t>
            </a:r>
            <a:r>
              <a:rPr sz="1600" spc="0" dirty="0" smtClean="0">
                <a:solidFill>
                  <a:srgbClr val="212121"/>
                </a:solidFill>
                <a:latin typeface="Arial" charset="0"/>
                <a:ea typeface="Arial" charset="0"/>
                <a:cs typeface="Arial" charset="0"/>
              </a:rPr>
              <a:t>m</a:t>
            </a:r>
            <a:r>
              <a:rPr sz="1600" spc="76"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use</a:t>
            </a:r>
            <a:r>
              <a:rPr sz="1600" spc="0" dirty="0" smtClean="0">
                <a:solidFill>
                  <a:srgbClr val="212121"/>
                </a:solidFill>
                <a:latin typeface="Arial" charset="0"/>
                <a:ea typeface="Arial" charset="0"/>
                <a:cs typeface="Arial" charset="0"/>
              </a:rPr>
              <a:t>s</a:t>
            </a:r>
            <a:r>
              <a:rPr lang="en-US" sz="1600" dirty="0">
                <a:latin typeface="Arial" charset="0"/>
                <a:ea typeface="Arial" charset="0"/>
                <a:cs typeface="Arial" charset="0"/>
              </a:rPr>
              <a:t> </a:t>
            </a:r>
            <a:r>
              <a:rPr sz="1600" spc="91" dirty="0" smtClean="0">
                <a:solidFill>
                  <a:srgbClr val="212121"/>
                </a:solidFill>
                <a:latin typeface="Arial" charset="0"/>
                <a:ea typeface="Arial" charset="0"/>
                <a:cs typeface="Arial" charset="0"/>
              </a:rPr>
              <a:t>wate</a:t>
            </a:r>
            <a:r>
              <a:rPr sz="1600" spc="0" dirty="0" smtClean="0">
                <a:solidFill>
                  <a:srgbClr val="212121"/>
                </a:solidFill>
                <a:latin typeface="Arial" charset="0"/>
                <a:ea typeface="Arial" charset="0"/>
                <a:cs typeface="Arial" charset="0"/>
              </a:rPr>
              <a:t>r</a:t>
            </a:r>
            <a:r>
              <a:rPr sz="1600" spc="42" dirty="0" smtClean="0">
                <a:solidFill>
                  <a:srgbClr val="212121"/>
                </a:solidFill>
                <a:latin typeface="Arial" charset="0"/>
                <a:ea typeface="Arial" charset="0"/>
                <a:cs typeface="Arial" charset="0"/>
              </a:rPr>
              <a:t> </a:t>
            </a:r>
            <a:r>
              <a:rPr sz="1600" spc="91" dirty="0" smtClean="0">
                <a:solidFill>
                  <a:srgbClr val="212121"/>
                </a:solidFill>
                <a:latin typeface="Arial" charset="0"/>
                <a:ea typeface="Arial" charset="0"/>
                <a:cs typeface="Arial" charset="0"/>
              </a:rPr>
              <a:t>store</a:t>
            </a:r>
            <a:r>
              <a:rPr sz="1600" spc="0" dirty="0" smtClean="0">
                <a:solidFill>
                  <a:srgbClr val="212121"/>
                </a:solidFill>
                <a:latin typeface="Arial" charset="0"/>
                <a:ea typeface="Arial" charset="0"/>
                <a:cs typeface="Arial" charset="0"/>
              </a:rPr>
              <a:t>d</a:t>
            </a:r>
            <a:r>
              <a:rPr sz="1600" spc="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n</a:t>
            </a:r>
            <a:r>
              <a:rPr sz="1600" spc="122" dirty="0" smtClean="0">
                <a:solidFill>
                  <a:srgbClr val="212121"/>
                </a:solidFill>
                <a:latin typeface="Arial" charset="0"/>
                <a:ea typeface="Arial" charset="0"/>
                <a:cs typeface="Arial" charset="0"/>
              </a:rPr>
              <a:t> </a:t>
            </a:r>
            <a:r>
              <a:rPr sz="1600" spc="0" dirty="0" smtClean="0">
                <a:solidFill>
                  <a:srgbClr val="212121"/>
                </a:solidFill>
                <a:latin typeface="Arial" charset="0"/>
                <a:ea typeface="Arial" charset="0"/>
                <a:cs typeface="Arial" charset="0"/>
              </a:rPr>
              <a:t>a</a:t>
            </a:r>
            <a:r>
              <a:rPr sz="1600" spc="176"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dam</a:t>
            </a:r>
            <a:r>
              <a:rPr sz="1600" spc="0" dirty="0" smtClean="0">
                <a:solidFill>
                  <a:srgbClr val="212121"/>
                </a:solidFill>
                <a:latin typeface="Arial" charset="0"/>
                <a:ea typeface="Arial" charset="0"/>
                <a:cs typeface="Arial" charset="0"/>
              </a:rPr>
              <a:t>,</a:t>
            </a:r>
            <a:r>
              <a:rPr sz="1600" spc="286" dirty="0" smtClean="0">
                <a:solidFill>
                  <a:srgbClr val="212121"/>
                </a:solidFill>
                <a:latin typeface="Arial" charset="0"/>
                <a:ea typeface="Arial" charset="0"/>
                <a:cs typeface="Arial" charset="0"/>
              </a:rPr>
              <a:t> </a:t>
            </a:r>
            <a:r>
              <a:rPr sz="1600" spc="95" dirty="0" smtClean="0">
                <a:solidFill>
                  <a:srgbClr val="212121"/>
                </a:solidFill>
                <a:latin typeface="Arial" charset="0"/>
                <a:ea typeface="Arial" charset="0"/>
                <a:cs typeface="Arial" charset="0"/>
              </a:rPr>
              <a:t>rat</a:t>
            </a:r>
            <a:r>
              <a:rPr sz="1600" spc="0" dirty="0" smtClean="0">
                <a:solidFill>
                  <a:srgbClr val="212121"/>
                </a:solidFill>
                <a:latin typeface="Arial" charset="0"/>
                <a:ea typeface="Arial" charset="0"/>
                <a:cs typeface="Arial" charset="0"/>
              </a:rPr>
              <a:t>e</a:t>
            </a:r>
            <a:r>
              <a:rPr sz="1600" spc="-5"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lang="en-US" sz="1600" spc="163" dirty="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flo</a:t>
            </a:r>
            <a:r>
              <a:rPr sz="1600" spc="0" dirty="0" smtClean="0">
                <a:solidFill>
                  <a:srgbClr val="212121"/>
                </a:solidFill>
                <a:latin typeface="Arial" charset="0"/>
                <a:ea typeface="Arial" charset="0"/>
                <a:cs typeface="Arial" charset="0"/>
              </a:rPr>
              <a:t>w</a:t>
            </a:r>
            <a:r>
              <a:rPr sz="1600" spc="197"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whic</a:t>
            </a:r>
            <a:r>
              <a:rPr sz="1600" spc="0" dirty="0" smtClean="0">
                <a:solidFill>
                  <a:srgbClr val="212121"/>
                </a:solidFill>
                <a:latin typeface="Arial" charset="0"/>
                <a:ea typeface="Arial" charset="0"/>
                <a:cs typeface="Arial" charset="0"/>
              </a:rPr>
              <a:t>h</a:t>
            </a:r>
            <a:r>
              <a:rPr sz="1600" spc="322"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s</a:t>
            </a:r>
            <a:r>
              <a:rPr sz="1600" spc="109"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controlle</a:t>
            </a:r>
            <a:r>
              <a:rPr sz="1600" spc="0" dirty="0" smtClean="0">
                <a:solidFill>
                  <a:srgbClr val="212121"/>
                </a:solidFill>
                <a:latin typeface="Arial" charset="0"/>
                <a:ea typeface="Arial" charset="0"/>
                <a:cs typeface="Arial" charset="0"/>
              </a:rPr>
              <a:t>d</a:t>
            </a:r>
            <a:r>
              <a:rPr sz="1600" spc="36"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b</a:t>
            </a:r>
            <a:r>
              <a:rPr sz="1600" spc="0" dirty="0" smtClean="0">
                <a:solidFill>
                  <a:srgbClr val="212121"/>
                </a:solidFill>
                <a:latin typeface="Arial" charset="0"/>
                <a:ea typeface="Arial" charset="0"/>
                <a:cs typeface="Arial" charset="0"/>
              </a:rPr>
              <a:t>y</a:t>
            </a:r>
            <a:r>
              <a:rPr sz="1600" spc="189" dirty="0" smtClean="0">
                <a:solidFill>
                  <a:srgbClr val="212121"/>
                </a:solidFill>
                <a:latin typeface="Arial" charset="0"/>
                <a:ea typeface="Arial" charset="0"/>
                <a:cs typeface="Arial" charset="0"/>
              </a:rPr>
              <a:t> </a:t>
            </a:r>
            <a:r>
              <a:rPr sz="1600" spc="93"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a:t>
            </a:r>
            <a:r>
              <a:rPr sz="1600" spc="1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openin</a:t>
            </a:r>
            <a:r>
              <a:rPr sz="1600" spc="0" dirty="0" smtClean="0">
                <a:solidFill>
                  <a:srgbClr val="212121"/>
                </a:solidFill>
                <a:latin typeface="Arial" charset="0"/>
                <a:ea typeface="Arial" charset="0"/>
                <a:cs typeface="Arial" charset="0"/>
              </a:rPr>
              <a:t>g </a:t>
            </a:r>
            <a:r>
              <a:rPr sz="1600" spc="12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da</a:t>
            </a:r>
            <a:r>
              <a:rPr sz="1600" spc="0" dirty="0" smtClean="0">
                <a:solidFill>
                  <a:srgbClr val="212121"/>
                </a:solidFill>
                <a:latin typeface="Arial" charset="0"/>
                <a:ea typeface="Arial" charset="0"/>
                <a:cs typeface="Arial" charset="0"/>
              </a:rPr>
              <a:t>m</a:t>
            </a:r>
            <a:r>
              <a:rPr sz="1600" spc="346"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gate</a:t>
            </a:r>
            <a:r>
              <a:rPr sz="1600" spc="0" dirty="0" smtClean="0">
                <a:solidFill>
                  <a:srgbClr val="212121"/>
                </a:solidFill>
                <a:latin typeface="Arial" charset="0"/>
                <a:ea typeface="Arial" charset="0"/>
                <a:cs typeface="Arial" charset="0"/>
              </a:rPr>
              <a:t>.</a:t>
            </a:r>
            <a:r>
              <a:rPr sz="1600" spc="6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 </a:t>
            </a:r>
            <a:r>
              <a:rPr sz="1600" spc="79" dirty="0" smtClean="0">
                <a:solidFill>
                  <a:srgbClr val="212121"/>
                </a:solidFill>
                <a:latin typeface="Arial" charset="0"/>
                <a:ea typeface="Arial" charset="0"/>
                <a:cs typeface="Arial" charset="0"/>
              </a:rPr>
              <a:t>kineti</a:t>
            </a:r>
            <a:r>
              <a:rPr sz="1600" spc="0" dirty="0" smtClean="0">
                <a:solidFill>
                  <a:srgbClr val="212121"/>
                </a:solidFill>
                <a:latin typeface="Arial" charset="0"/>
                <a:ea typeface="Arial" charset="0"/>
                <a:cs typeface="Arial" charset="0"/>
              </a:rPr>
              <a:t>c</a:t>
            </a:r>
            <a:r>
              <a:rPr sz="1600" spc="69" dirty="0" smtClean="0">
                <a:solidFill>
                  <a:srgbClr val="212121"/>
                </a:solidFill>
                <a:latin typeface="Arial" charset="0"/>
                <a:ea typeface="Arial" charset="0"/>
                <a:cs typeface="Arial" charset="0"/>
              </a:rPr>
              <a:t> </a:t>
            </a:r>
            <a:r>
              <a:rPr sz="1600" spc="88" dirty="0" smtClean="0">
                <a:solidFill>
                  <a:srgbClr val="212121"/>
                </a:solidFill>
                <a:latin typeface="Arial" charset="0"/>
                <a:ea typeface="Arial" charset="0"/>
                <a:cs typeface="Arial" charset="0"/>
              </a:rPr>
              <a:t>energ</a:t>
            </a:r>
            <a:r>
              <a:rPr sz="1600" spc="0" dirty="0" smtClean="0">
                <a:solidFill>
                  <a:srgbClr val="212121"/>
                </a:solidFill>
                <a:latin typeface="Arial" charset="0"/>
                <a:ea typeface="Arial" charset="0"/>
                <a:cs typeface="Arial" charset="0"/>
              </a:rPr>
              <a:t>y</a:t>
            </a:r>
            <a:r>
              <a:rPr sz="1600" spc="-1" dirty="0" smtClean="0">
                <a:solidFill>
                  <a:srgbClr val="212121"/>
                </a:solidFill>
                <a:latin typeface="Arial" charset="0"/>
                <a:ea typeface="Arial" charset="0"/>
                <a:cs typeface="Arial" charset="0"/>
              </a:rPr>
              <a:t> </a:t>
            </a:r>
            <a:r>
              <a:rPr sz="1600" spc="88" dirty="0" smtClean="0">
                <a:solidFill>
                  <a:srgbClr val="212121"/>
                </a:solidFill>
                <a:latin typeface="Arial" charset="0"/>
                <a:ea typeface="Arial" charset="0"/>
                <a:cs typeface="Arial" charset="0"/>
              </a:rPr>
              <a:t>generate</a:t>
            </a:r>
            <a:r>
              <a:rPr sz="1600" spc="0" dirty="0" smtClean="0">
                <a:solidFill>
                  <a:srgbClr val="212121"/>
                </a:solidFill>
                <a:latin typeface="Arial" charset="0"/>
                <a:ea typeface="Arial" charset="0"/>
                <a:cs typeface="Arial" charset="0"/>
              </a:rPr>
              <a:t>d</a:t>
            </a:r>
            <a:r>
              <a:rPr sz="1600" spc="228"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b</a:t>
            </a:r>
            <a:r>
              <a:rPr sz="1600" spc="0" dirty="0" smtClean="0">
                <a:solidFill>
                  <a:srgbClr val="212121"/>
                </a:solidFill>
                <a:latin typeface="Arial" charset="0"/>
                <a:ea typeface="Arial" charset="0"/>
                <a:cs typeface="Arial" charset="0"/>
              </a:rPr>
              <a:t>y</a:t>
            </a:r>
            <a:r>
              <a:rPr sz="1600" spc="18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flowin</a:t>
            </a:r>
            <a:r>
              <a:rPr sz="1600" spc="0" dirty="0" smtClean="0">
                <a:solidFill>
                  <a:srgbClr val="212121"/>
                </a:solidFill>
                <a:latin typeface="Arial" charset="0"/>
                <a:ea typeface="Arial" charset="0"/>
                <a:cs typeface="Arial" charset="0"/>
              </a:rPr>
              <a:t>g</a:t>
            </a:r>
            <a:r>
              <a:rPr sz="1600" spc="265" dirty="0" smtClean="0">
                <a:solidFill>
                  <a:srgbClr val="212121"/>
                </a:solidFill>
                <a:latin typeface="Arial" charset="0"/>
                <a:ea typeface="Arial" charset="0"/>
                <a:cs typeface="Arial" charset="0"/>
              </a:rPr>
              <a:t> </a:t>
            </a:r>
            <a:r>
              <a:rPr sz="1600" spc="91" dirty="0" smtClean="0">
                <a:solidFill>
                  <a:srgbClr val="212121"/>
                </a:solidFill>
                <a:latin typeface="Arial" charset="0"/>
                <a:ea typeface="Arial" charset="0"/>
                <a:cs typeface="Arial" charset="0"/>
              </a:rPr>
              <a:t>wate</a:t>
            </a:r>
            <a:r>
              <a:rPr sz="1600" spc="0" dirty="0" smtClean="0">
                <a:solidFill>
                  <a:srgbClr val="212121"/>
                </a:solidFill>
                <a:latin typeface="Arial" charset="0"/>
                <a:ea typeface="Arial" charset="0"/>
                <a:cs typeface="Arial" charset="0"/>
              </a:rPr>
              <a:t>r</a:t>
            </a:r>
            <a:r>
              <a:rPr sz="1600" spc="42"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s</a:t>
            </a:r>
            <a:r>
              <a:rPr sz="1600" spc="10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use</a:t>
            </a:r>
            <a:r>
              <a:rPr sz="1600" spc="0" dirty="0" smtClean="0">
                <a:solidFill>
                  <a:srgbClr val="212121"/>
                </a:solidFill>
                <a:latin typeface="Arial" charset="0"/>
                <a:ea typeface="Arial" charset="0"/>
                <a:cs typeface="Arial" charset="0"/>
              </a:rPr>
              <a:t>d </a:t>
            </a:r>
            <a:r>
              <a:rPr sz="1600" spc="56" dirty="0" smtClean="0">
                <a:solidFill>
                  <a:srgbClr val="212121"/>
                </a:solidFill>
                <a:latin typeface="Arial" charset="0"/>
                <a:ea typeface="Arial" charset="0"/>
                <a:cs typeface="Arial" charset="0"/>
              </a:rPr>
              <a:t> </a:t>
            </a:r>
            <a:r>
              <a:rPr sz="1600" spc="94" dirty="0" smtClean="0">
                <a:solidFill>
                  <a:srgbClr val="212121"/>
                </a:solidFill>
                <a:latin typeface="Arial" charset="0"/>
                <a:ea typeface="Arial" charset="0"/>
                <a:cs typeface="Arial" charset="0"/>
              </a:rPr>
              <a:t>t</a:t>
            </a:r>
            <a:r>
              <a:rPr sz="1600" spc="0" dirty="0" smtClean="0">
                <a:solidFill>
                  <a:srgbClr val="212121"/>
                </a:solidFill>
                <a:latin typeface="Arial" charset="0"/>
                <a:ea typeface="Arial" charset="0"/>
                <a:cs typeface="Arial" charset="0"/>
              </a:rPr>
              <a:t>o</a:t>
            </a:r>
            <a:r>
              <a:rPr sz="1600" spc="2"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prope</a:t>
            </a:r>
            <a:r>
              <a:rPr sz="1600" spc="0" dirty="0" smtClean="0">
                <a:solidFill>
                  <a:srgbClr val="212121"/>
                </a:solidFill>
                <a:latin typeface="Arial" charset="0"/>
                <a:ea typeface="Arial" charset="0"/>
                <a:cs typeface="Arial" charset="0"/>
              </a:rPr>
              <a:t>l </a:t>
            </a:r>
            <a:r>
              <a:rPr sz="1600" spc="137"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turbin</a:t>
            </a:r>
            <a:r>
              <a:rPr sz="1600" spc="0" dirty="0" smtClean="0">
                <a:solidFill>
                  <a:srgbClr val="212121"/>
                </a:solidFill>
                <a:latin typeface="Arial" charset="0"/>
                <a:ea typeface="Arial" charset="0"/>
                <a:cs typeface="Arial" charset="0"/>
              </a:rPr>
              <a:t>e</a:t>
            </a:r>
            <a:r>
              <a:rPr sz="1600" spc="69" dirty="0" smtClean="0">
                <a:solidFill>
                  <a:srgbClr val="212121"/>
                </a:solidFill>
                <a:latin typeface="Arial" charset="0"/>
                <a:ea typeface="Arial" charset="0"/>
                <a:cs typeface="Arial" charset="0"/>
              </a:rPr>
              <a:t> </a:t>
            </a:r>
            <a:r>
              <a:rPr sz="1600" spc="92" dirty="0" smtClean="0">
                <a:solidFill>
                  <a:srgbClr val="212121"/>
                </a:solidFill>
                <a:latin typeface="Arial" charset="0"/>
                <a:ea typeface="Arial" charset="0"/>
                <a:cs typeface="Arial" charset="0"/>
              </a:rPr>
              <a:t>tha</a:t>
            </a:r>
            <a:r>
              <a:rPr sz="1600" spc="0" dirty="0" smtClean="0">
                <a:solidFill>
                  <a:srgbClr val="212121"/>
                </a:solidFill>
                <a:latin typeface="Arial" charset="0"/>
                <a:ea typeface="Arial" charset="0"/>
                <a:cs typeface="Arial" charset="0"/>
              </a:rPr>
              <a:t>t</a:t>
            </a:r>
            <a:r>
              <a:rPr sz="1600" spc="88" dirty="0" smtClean="0">
                <a:solidFill>
                  <a:srgbClr val="212121"/>
                </a:solidFill>
                <a:latin typeface="Arial" charset="0"/>
                <a:ea typeface="Arial" charset="0"/>
                <a:cs typeface="Arial" charset="0"/>
              </a:rPr>
              <a:t> </a:t>
            </a:r>
            <a:r>
              <a:rPr sz="1600" spc="92" dirty="0" smtClean="0">
                <a:solidFill>
                  <a:srgbClr val="212121"/>
                </a:solidFill>
                <a:latin typeface="Arial" charset="0"/>
                <a:ea typeface="Arial" charset="0"/>
                <a:cs typeface="Arial" charset="0"/>
              </a:rPr>
              <a:t>generate</a:t>
            </a:r>
            <a:r>
              <a:rPr sz="1600" spc="0" dirty="0" smtClean="0">
                <a:solidFill>
                  <a:srgbClr val="212121"/>
                </a:solidFill>
                <a:latin typeface="Arial" charset="0"/>
                <a:ea typeface="Arial" charset="0"/>
                <a:cs typeface="Arial" charset="0"/>
              </a:rPr>
              <a:t>s </a:t>
            </a:r>
            <a:r>
              <a:rPr sz="1600" spc="79" dirty="0" smtClean="0">
                <a:solidFill>
                  <a:srgbClr val="212121"/>
                </a:solidFill>
                <a:latin typeface="Arial" charset="0"/>
                <a:ea typeface="Arial" charset="0"/>
                <a:cs typeface="Arial" charset="0"/>
              </a:rPr>
              <a:t>electricity</a:t>
            </a:r>
            <a:r>
              <a:rPr sz="1600" spc="0" dirty="0" smtClean="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12"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19611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2661976" y="254934"/>
            <a:ext cx="6858000" cy="49911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2"/>
          <p:cNvSpPr txBox="1"/>
          <p:nvPr/>
        </p:nvSpPr>
        <p:spPr>
          <a:xfrm>
            <a:off x="236856" y="5705875"/>
            <a:ext cx="11542768" cy="515556"/>
          </a:xfrm>
          <a:prstGeom prst="rect">
            <a:avLst/>
          </a:prstGeom>
        </p:spPr>
        <p:txBody>
          <a:bodyPr wrap="square" lIns="0" tIns="0" rIns="0" bIns="0" rtlCol="0">
            <a:noAutofit/>
          </a:bodyPr>
          <a:lstStyle/>
          <a:p>
            <a:pPr marL="298450" indent="-285750">
              <a:lnSpc>
                <a:spcPts val="1745"/>
              </a:lnSpc>
              <a:spcBef>
                <a:spcPts val="87"/>
              </a:spcBef>
              <a:buFont typeface="Arial" charset="0"/>
              <a:buChar char="•"/>
            </a:pPr>
            <a:r>
              <a:rPr sz="1600" b="1" spc="79" dirty="0" smtClean="0">
                <a:solidFill>
                  <a:srgbClr val="212121"/>
                </a:solidFill>
                <a:latin typeface="Arial" charset="0"/>
                <a:ea typeface="Arial" charset="0"/>
                <a:cs typeface="Arial" charset="0"/>
              </a:rPr>
              <a:t>Run-of-the-rive</a:t>
            </a:r>
            <a:r>
              <a:rPr sz="1600" b="1" spc="0" dirty="0" smtClean="0">
                <a:solidFill>
                  <a:srgbClr val="212121"/>
                </a:solidFill>
                <a:latin typeface="Arial" charset="0"/>
                <a:ea typeface="Arial" charset="0"/>
                <a:cs typeface="Arial" charset="0"/>
              </a:rPr>
              <a:t>r</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hydroelectricity</a:t>
            </a:r>
            <a:r>
              <a:rPr sz="1600" b="1" spc="0" dirty="0" smtClean="0">
                <a:solidFill>
                  <a:srgbClr val="212121"/>
                </a:solidFill>
                <a:latin typeface="Arial" charset="0"/>
                <a:ea typeface="Arial" charset="0"/>
                <a:cs typeface="Arial" charset="0"/>
              </a:rPr>
              <a:t>:</a:t>
            </a:r>
            <a:r>
              <a:rPr sz="1600" b="1"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Suc</a:t>
            </a:r>
            <a:r>
              <a:rPr sz="1600" spc="0" dirty="0" smtClean="0">
                <a:solidFill>
                  <a:srgbClr val="212121"/>
                </a:solidFill>
                <a:latin typeface="Arial" charset="0"/>
                <a:ea typeface="Arial" charset="0"/>
                <a:cs typeface="Arial" charset="0"/>
              </a:rPr>
              <a:t>h</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syste</a:t>
            </a:r>
            <a:r>
              <a:rPr sz="1600" spc="0" dirty="0" smtClean="0">
                <a:solidFill>
                  <a:srgbClr val="212121"/>
                </a:solidFill>
                <a:latin typeface="Arial" charset="0"/>
                <a:ea typeface="Arial" charset="0"/>
                <a:cs typeface="Arial" charset="0"/>
              </a:rPr>
              <a:t>m</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capture</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kineti</a:t>
            </a:r>
            <a:r>
              <a:rPr sz="1600" spc="0" dirty="0" smtClean="0">
                <a:solidFill>
                  <a:srgbClr val="212121"/>
                </a:solidFill>
                <a:latin typeface="Arial" charset="0"/>
                <a:ea typeface="Arial" charset="0"/>
                <a:cs typeface="Arial" charset="0"/>
              </a:rPr>
              <a:t>c</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energ</a:t>
            </a:r>
            <a:r>
              <a:rPr sz="1600" spc="0" dirty="0" smtClean="0">
                <a:solidFill>
                  <a:srgbClr val="212121"/>
                </a:solidFill>
                <a:latin typeface="Arial" charset="0"/>
                <a:ea typeface="Arial" charset="0"/>
                <a:cs typeface="Arial" charset="0"/>
              </a:rPr>
              <a:t>y</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river</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r</a:t>
            </a:r>
            <a:r>
              <a:rPr lang="en-US" sz="1600" dirty="0">
                <a:latin typeface="Arial" charset="0"/>
                <a:ea typeface="Arial" charset="0"/>
                <a:cs typeface="Arial" charset="0"/>
              </a:rPr>
              <a:t> </a:t>
            </a:r>
            <a:r>
              <a:rPr sz="1600" spc="79" dirty="0" smtClean="0">
                <a:solidFill>
                  <a:srgbClr val="212121"/>
                </a:solidFill>
                <a:latin typeface="Arial" charset="0"/>
                <a:ea typeface="Arial" charset="0"/>
                <a:cs typeface="Arial" charset="0"/>
              </a:rPr>
              <a:t>streams</a:t>
            </a:r>
            <a:r>
              <a:rPr sz="1600" spc="0" dirty="0" smtClean="0">
                <a:solidFill>
                  <a:srgbClr val="212121"/>
                </a:solidFill>
                <a:latin typeface="Arial" charset="0"/>
                <a:ea typeface="Arial" charset="0"/>
                <a:cs typeface="Arial" charset="0"/>
              </a:rPr>
              <a: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withou</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0" dirty="0" smtClean="0">
                <a:solidFill>
                  <a:srgbClr val="212121"/>
                </a:solidFill>
                <a:latin typeface="Arial" charset="0"/>
                <a:ea typeface="Arial" charset="0"/>
                <a:cs typeface="Arial" charset="0"/>
              </a:rPr>
              <a:t>a</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larg</a:t>
            </a:r>
            <a:r>
              <a:rPr sz="1600" spc="0" dirty="0" smtClean="0">
                <a:solidFill>
                  <a:srgbClr val="212121"/>
                </a:solidFill>
                <a:latin typeface="Arial" charset="0"/>
                <a:ea typeface="Arial" charset="0"/>
                <a:cs typeface="Arial" charset="0"/>
              </a:rPr>
              <a:t>e</a:t>
            </a:r>
            <a:r>
              <a:rPr lang="en-US" sz="1600" spc="164" dirty="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reservoi</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sometime</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withou</a:t>
            </a:r>
            <a:r>
              <a:rPr sz="1600" spc="0" dirty="0" smtClean="0">
                <a:solidFill>
                  <a:srgbClr val="212121"/>
                </a:solidFill>
                <a:latin typeface="Arial" charset="0"/>
                <a:ea typeface="Arial" charset="0"/>
                <a:cs typeface="Arial" charset="0"/>
              </a:rPr>
              <a:t>t</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us</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dams</a:t>
            </a:r>
            <a:r>
              <a:rPr sz="1600" spc="0" dirty="0" smtClean="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10"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00636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2321298" y="0"/>
            <a:ext cx="7324724" cy="54864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2"/>
          <p:cNvSpPr txBox="1"/>
          <p:nvPr/>
        </p:nvSpPr>
        <p:spPr>
          <a:xfrm>
            <a:off x="244143" y="5628973"/>
            <a:ext cx="11710292" cy="629253"/>
          </a:xfrm>
          <a:prstGeom prst="rect">
            <a:avLst/>
          </a:prstGeom>
        </p:spPr>
        <p:txBody>
          <a:bodyPr wrap="square" lIns="0" tIns="0" rIns="0" bIns="0" rtlCol="0">
            <a:noAutofit/>
          </a:bodyPr>
          <a:lstStyle/>
          <a:p>
            <a:pPr marL="298450" marR="22349" indent="-285750">
              <a:lnSpc>
                <a:spcPts val="1745"/>
              </a:lnSpc>
              <a:spcBef>
                <a:spcPts val="87"/>
              </a:spcBef>
              <a:buFont typeface="Arial" charset="0"/>
              <a:buChar char="•"/>
            </a:pPr>
            <a:r>
              <a:rPr sz="1600" b="1" spc="79" dirty="0" smtClean="0">
                <a:solidFill>
                  <a:srgbClr val="212121"/>
                </a:solidFill>
                <a:latin typeface="Arial" charset="0"/>
                <a:ea typeface="Arial" charset="0"/>
                <a:cs typeface="Arial" charset="0"/>
              </a:rPr>
              <a:t>Pumped-storag</a:t>
            </a:r>
            <a:r>
              <a:rPr sz="1600" b="1" spc="0" dirty="0" smtClean="0">
                <a:solidFill>
                  <a:srgbClr val="212121"/>
                </a:solidFill>
                <a:latin typeface="Arial" charset="0"/>
                <a:ea typeface="Arial" charset="0"/>
                <a:cs typeface="Arial" charset="0"/>
              </a:rPr>
              <a:t>e</a:t>
            </a:r>
            <a:r>
              <a:rPr sz="1600" b="1" spc="16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hydroelectricity</a:t>
            </a:r>
            <a:r>
              <a:rPr sz="1600" b="1" spc="0" dirty="0" smtClean="0">
                <a:solidFill>
                  <a:srgbClr val="212121"/>
                </a:solidFill>
                <a:latin typeface="Arial" charset="0"/>
                <a:ea typeface="Arial" charset="0"/>
                <a:cs typeface="Arial" charset="0"/>
              </a:rPr>
              <a:t>:</a:t>
            </a:r>
            <a:r>
              <a:rPr sz="1600" b="1"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Suc</a:t>
            </a:r>
            <a:r>
              <a:rPr sz="1600" spc="0" dirty="0" smtClean="0">
                <a:solidFill>
                  <a:srgbClr val="212121"/>
                </a:solidFill>
                <a:latin typeface="Arial" charset="0"/>
                <a:ea typeface="Arial" charset="0"/>
                <a:cs typeface="Arial" charset="0"/>
              </a:rPr>
              <a:t>h</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syste</a:t>
            </a:r>
            <a:r>
              <a:rPr sz="1600" spc="0" dirty="0" smtClean="0">
                <a:solidFill>
                  <a:srgbClr val="212121"/>
                </a:solidFill>
                <a:latin typeface="Arial" charset="0"/>
                <a:ea typeface="Arial" charset="0"/>
                <a:cs typeface="Arial" charset="0"/>
              </a:rPr>
              <a:t>m</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store</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wate</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pumpe</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uphil</a:t>
            </a:r>
            <a:r>
              <a:rPr sz="1600" spc="0" dirty="0" smtClean="0">
                <a:solidFill>
                  <a:srgbClr val="212121"/>
                </a:solidFill>
                <a:latin typeface="Arial" charset="0"/>
                <a:ea typeface="Arial" charset="0"/>
                <a:cs typeface="Arial" charset="0"/>
              </a:rPr>
              <a:t>l</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int</a:t>
            </a:r>
            <a:r>
              <a:rPr sz="1600" spc="0" dirty="0" smtClean="0">
                <a:solidFill>
                  <a:srgbClr val="212121"/>
                </a:solidFill>
                <a:latin typeface="Arial" charset="0"/>
                <a:ea typeface="Arial" charset="0"/>
                <a:cs typeface="Arial" charset="0"/>
              </a:rPr>
              <a:t>o</a:t>
            </a:r>
            <a:r>
              <a:rPr lang="en-US" sz="1600" dirty="0">
                <a:latin typeface="Arial" charset="0"/>
                <a:ea typeface="Arial" charset="0"/>
                <a:cs typeface="Arial" charset="0"/>
              </a:rPr>
              <a:t> </a:t>
            </a:r>
            <a:r>
              <a:rPr sz="1600" spc="79" dirty="0" smtClean="0">
                <a:solidFill>
                  <a:srgbClr val="212121"/>
                </a:solidFill>
                <a:latin typeface="Arial" charset="0"/>
                <a:ea typeface="Arial" charset="0"/>
                <a:cs typeface="Arial" charset="0"/>
              </a:rPr>
              <a:t>reservoir</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durin</a:t>
            </a:r>
            <a:r>
              <a:rPr sz="1600" spc="0" dirty="0" smtClean="0">
                <a:solidFill>
                  <a:srgbClr val="212121"/>
                </a:solidFill>
                <a:latin typeface="Arial" charset="0"/>
                <a:ea typeface="Arial" charset="0"/>
                <a:cs typeface="Arial" charset="0"/>
              </a:rPr>
              <a:t>g</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period</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lo</a:t>
            </a:r>
            <a:r>
              <a:rPr sz="1600" spc="0" dirty="0" smtClean="0">
                <a:solidFill>
                  <a:srgbClr val="212121"/>
                </a:solidFill>
                <a:latin typeface="Arial" charset="0"/>
                <a:ea typeface="Arial" charset="0"/>
                <a:cs typeface="Arial" charset="0"/>
              </a:rPr>
              <a:t>w</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deman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a:t>
            </a:r>
            <a:r>
              <a:rPr sz="1600" spc="0" dirty="0" smtClean="0">
                <a:solidFill>
                  <a:srgbClr val="212121"/>
                </a:solidFill>
                <a:latin typeface="Arial" charset="0"/>
                <a:ea typeface="Arial" charset="0"/>
                <a:cs typeface="Arial" charset="0"/>
              </a:rPr>
              <a:t>o</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b</a:t>
            </a:r>
            <a:r>
              <a:rPr sz="1600" spc="0" dirty="0" smtClean="0">
                <a:solidFill>
                  <a:srgbClr val="212121"/>
                </a:solidFill>
                <a:latin typeface="Arial" charset="0"/>
                <a:ea typeface="Arial" charset="0"/>
                <a:cs typeface="Arial" charset="0"/>
              </a:rPr>
              <a:t>e</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release</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generatio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whe</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deman</a:t>
            </a:r>
            <a:r>
              <a:rPr sz="1600" spc="0" dirty="0" smtClean="0">
                <a:solidFill>
                  <a:srgbClr val="212121"/>
                </a:solidFill>
                <a:latin typeface="Arial" charset="0"/>
                <a:ea typeface="Arial" charset="0"/>
                <a:cs typeface="Arial" charset="0"/>
              </a:rPr>
              <a:t>d</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s </a:t>
            </a:r>
            <a:r>
              <a:rPr sz="1600" spc="79" dirty="0" smtClean="0">
                <a:solidFill>
                  <a:srgbClr val="212121"/>
                </a:solidFill>
                <a:latin typeface="Arial" charset="0"/>
                <a:ea typeface="Arial" charset="0"/>
                <a:cs typeface="Arial" charset="0"/>
              </a:rPr>
              <a:t>hig</a:t>
            </a:r>
            <a:r>
              <a:rPr sz="1600" spc="0" dirty="0" smtClean="0">
                <a:solidFill>
                  <a:srgbClr val="212121"/>
                </a:solidFill>
                <a:latin typeface="Arial" charset="0"/>
                <a:ea typeface="Arial" charset="0"/>
                <a:cs typeface="Arial" charset="0"/>
              </a:rPr>
              <a:t>h</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r</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syste</a:t>
            </a:r>
            <a:r>
              <a:rPr sz="1600" spc="0" dirty="0" smtClean="0">
                <a:solidFill>
                  <a:srgbClr val="212121"/>
                </a:solidFill>
                <a:latin typeface="Arial" charset="0"/>
                <a:ea typeface="Arial" charset="0"/>
                <a:cs typeface="Arial" charset="0"/>
              </a:rPr>
              <a:t>m</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generatio</a:t>
            </a:r>
            <a:r>
              <a:rPr sz="1600" spc="0" dirty="0" smtClean="0">
                <a:solidFill>
                  <a:srgbClr val="212121"/>
                </a:solidFill>
                <a:latin typeface="Arial" charset="0"/>
                <a:ea typeface="Arial" charset="0"/>
                <a:cs typeface="Arial" charset="0"/>
              </a:rPr>
              <a:t>n</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s</a:t>
            </a:r>
            <a:r>
              <a:rPr sz="1600" spc="1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low</a:t>
            </a:r>
            <a:r>
              <a:rPr sz="1600" spc="0" dirty="0" smtClean="0">
                <a:solidFill>
                  <a:srgbClr val="212121"/>
                </a:solidFill>
                <a:latin typeface="Arial" charset="0"/>
                <a:ea typeface="Arial" charset="0"/>
                <a:cs typeface="Arial" charset="0"/>
              </a:rPr>
              <a:t>.</a:t>
            </a:r>
            <a:endParaRPr sz="1600" dirty="0">
              <a:latin typeface="Arial" charset="0"/>
              <a:ea typeface="Arial" charset="0"/>
              <a:cs typeface="Arial" charset="0"/>
            </a:endParaRPr>
          </a:p>
        </p:txBody>
      </p:sp>
      <p:sp>
        <p:nvSpPr>
          <p:cNvPr id="8"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67987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txBox="1"/>
          <p:nvPr/>
        </p:nvSpPr>
        <p:spPr>
          <a:xfrm>
            <a:off x="234949" y="967218"/>
            <a:ext cx="11748060" cy="515556"/>
          </a:xfrm>
          <a:prstGeom prst="rect">
            <a:avLst/>
          </a:prstGeom>
        </p:spPr>
        <p:txBody>
          <a:bodyPr wrap="square" lIns="0" tIns="0" rIns="0" bIns="0" rtlCol="0">
            <a:noAutofit/>
          </a:bodyPr>
          <a:lstStyle/>
          <a:p>
            <a:pPr marL="12700">
              <a:lnSpc>
                <a:spcPts val="1770"/>
              </a:lnSpc>
              <a:spcBef>
                <a:spcPts val="88"/>
              </a:spcBef>
            </a:pPr>
            <a:r>
              <a:rPr sz="1600" b="1" spc="79" dirty="0" smtClean="0">
                <a:solidFill>
                  <a:srgbClr val="212121"/>
                </a:solidFill>
                <a:latin typeface="Arial" charset="0"/>
                <a:ea typeface="Arial" charset="0"/>
                <a:cs typeface="Arial" charset="0"/>
              </a:rPr>
              <a:t>Whil</a:t>
            </a:r>
            <a:r>
              <a:rPr sz="1600" b="1" spc="0" dirty="0" smtClean="0">
                <a:solidFill>
                  <a:srgbClr val="212121"/>
                </a:solidFill>
                <a:latin typeface="Arial" charset="0"/>
                <a:ea typeface="Arial" charset="0"/>
                <a:cs typeface="Arial" charset="0"/>
              </a:rPr>
              <a:t>e</a:t>
            </a:r>
            <a:r>
              <a:rPr sz="1600" b="1" spc="335" dirty="0" smtClean="0">
                <a:solidFill>
                  <a:srgbClr val="212121"/>
                </a:solidFill>
                <a:latin typeface="Arial" charset="0"/>
                <a:ea typeface="Arial" charset="0"/>
                <a:cs typeface="Arial" charset="0"/>
              </a:rPr>
              <a:t> </a:t>
            </a:r>
            <a:r>
              <a:rPr sz="1600" b="1" spc="87" dirty="0" smtClean="0">
                <a:solidFill>
                  <a:srgbClr val="212121"/>
                </a:solidFill>
                <a:latin typeface="Arial" charset="0"/>
                <a:ea typeface="Arial" charset="0"/>
                <a:cs typeface="Arial" charset="0"/>
              </a:rPr>
              <a:t>ther</a:t>
            </a:r>
            <a:r>
              <a:rPr sz="1600" b="1" spc="0" dirty="0" smtClean="0">
                <a:solidFill>
                  <a:srgbClr val="212121"/>
                </a:solidFill>
                <a:latin typeface="Arial" charset="0"/>
                <a:ea typeface="Arial" charset="0"/>
                <a:cs typeface="Arial" charset="0"/>
              </a:rPr>
              <a:t>e</a:t>
            </a:r>
            <a:r>
              <a:rPr sz="1600" b="1" spc="288" dirty="0" smtClean="0">
                <a:solidFill>
                  <a:srgbClr val="212121"/>
                </a:solidFill>
                <a:latin typeface="Arial" charset="0"/>
                <a:ea typeface="Arial" charset="0"/>
                <a:cs typeface="Arial" charset="0"/>
              </a:rPr>
              <a:t> </a:t>
            </a:r>
            <a:r>
              <a:rPr sz="1600" b="1" spc="87" dirty="0" smtClean="0">
                <a:solidFill>
                  <a:srgbClr val="212121"/>
                </a:solidFill>
                <a:latin typeface="Arial" charset="0"/>
                <a:ea typeface="Arial" charset="0"/>
                <a:cs typeface="Arial" charset="0"/>
              </a:rPr>
              <a:t>exis</a:t>
            </a:r>
            <a:r>
              <a:rPr sz="1600" b="1" spc="0" dirty="0" smtClean="0">
                <a:solidFill>
                  <a:srgbClr val="212121"/>
                </a:solidFill>
                <a:latin typeface="Arial" charset="0"/>
                <a:ea typeface="Arial" charset="0"/>
                <a:cs typeface="Arial" charset="0"/>
              </a:rPr>
              <a:t>t</a:t>
            </a:r>
            <a:r>
              <a:rPr sz="1600" b="1" spc="26" dirty="0" smtClean="0">
                <a:solidFill>
                  <a:srgbClr val="212121"/>
                </a:solidFill>
                <a:latin typeface="Arial" charset="0"/>
                <a:ea typeface="Arial" charset="0"/>
                <a:cs typeface="Arial" charset="0"/>
              </a:rPr>
              <a:t> </a:t>
            </a:r>
            <a:r>
              <a:rPr sz="1600" b="1" spc="87" dirty="0" smtClean="0">
                <a:solidFill>
                  <a:srgbClr val="212121"/>
                </a:solidFill>
                <a:latin typeface="Arial" charset="0"/>
                <a:ea typeface="Arial" charset="0"/>
                <a:cs typeface="Arial" charset="0"/>
              </a:rPr>
              <a:t>severa</a:t>
            </a:r>
            <a:r>
              <a:rPr sz="1600" b="1" spc="0" dirty="0" smtClean="0">
                <a:solidFill>
                  <a:srgbClr val="212121"/>
                </a:solidFill>
                <a:latin typeface="Arial" charset="0"/>
                <a:ea typeface="Arial" charset="0"/>
                <a:cs typeface="Arial" charset="0"/>
              </a:rPr>
              <a:t>l</a:t>
            </a:r>
            <a:r>
              <a:rPr sz="1600" b="1" spc="66" dirty="0" smtClean="0">
                <a:solidFill>
                  <a:srgbClr val="212121"/>
                </a:solidFill>
                <a:latin typeface="Arial" charset="0"/>
                <a:ea typeface="Arial" charset="0"/>
                <a:cs typeface="Arial" charset="0"/>
              </a:rPr>
              <a:t> </a:t>
            </a:r>
            <a:r>
              <a:rPr sz="1600" b="1" spc="87" dirty="0" smtClean="0">
                <a:solidFill>
                  <a:srgbClr val="212121"/>
                </a:solidFill>
                <a:latin typeface="Arial" charset="0"/>
                <a:ea typeface="Arial" charset="0"/>
                <a:cs typeface="Arial" charset="0"/>
              </a:rPr>
              <a:t>method</a:t>
            </a:r>
            <a:r>
              <a:rPr sz="1600" b="1" spc="0" dirty="0" smtClean="0">
                <a:solidFill>
                  <a:srgbClr val="212121"/>
                </a:solidFill>
                <a:latin typeface="Arial" charset="0"/>
                <a:ea typeface="Arial" charset="0"/>
                <a:cs typeface="Arial" charset="0"/>
              </a:rPr>
              <a:t>s</a:t>
            </a:r>
            <a:r>
              <a:rPr sz="1600" b="1" spc="144"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fo</a:t>
            </a:r>
            <a:r>
              <a:rPr sz="1600" b="1" spc="0" dirty="0" smtClean="0">
                <a:solidFill>
                  <a:srgbClr val="212121"/>
                </a:solidFill>
                <a:latin typeface="Arial" charset="0"/>
                <a:ea typeface="Arial" charset="0"/>
                <a:cs typeface="Arial" charset="0"/>
              </a:rPr>
              <a:t>r</a:t>
            </a:r>
            <a:r>
              <a:rPr sz="1600" b="1" spc="275"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generatio</a:t>
            </a:r>
            <a:r>
              <a:rPr sz="1600" b="1" spc="0" dirty="0" smtClean="0">
                <a:solidFill>
                  <a:srgbClr val="212121"/>
                </a:solidFill>
                <a:latin typeface="Arial" charset="0"/>
                <a:ea typeface="Arial" charset="0"/>
                <a:cs typeface="Arial" charset="0"/>
              </a:rPr>
              <a:t>n</a:t>
            </a:r>
            <a:r>
              <a:rPr sz="1600" b="1" spc="69"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o</a:t>
            </a:r>
            <a:r>
              <a:rPr sz="1600" b="1" spc="0" dirty="0" smtClean="0">
                <a:solidFill>
                  <a:srgbClr val="212121"/>
                </a:solidFill>
                <a:latin typeface="Arial" charset="0"/>
                <a:ea typeface="Arial" charset="0"/>
                <a:cs typeface="Arial" charset="0"/>
              </a:rPr>
              <a:t>f</a:t>
            </a:r>
            <a:r>
              <a:rPr sz="1600" b="1" spc="163"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hydropower</a:t>
            </a:r>
            <a:r>
              <a:rPr sz="1600" b="1" spc="0" dirty="0" smtClean="0">
                <a:solidFill>
                  <a:srgbClr val="212121"/>
                </a:solidFill>
                <a:latin typeface="Arial" charset="0"/>
                <a:ea typeface="Arial" charset="0"/>
                <a:cs typeface="Arial" charset="0"/>
              </a:rPr>
              <a:t>,</a:t>
            </a:r>
            <a:r>
              <a:rPr sz="1600" b="1" spc="69" dirty="0" smtClean="0">
                <a:solidFill>
                  <a:srgbClr val="212121"/>
                </a:solidFill>
                <a:latin typeface="Arial" charset="0"/>
                <a:ea typeface="Arial" charset="0"/>
                <a:cs typeface="Arial" charset="0"/>
              </a:rPr>
              <a:t> </a:t>
            </a:r>
            <a:r>
              <a:rPr sz="1600" b="1" spc="90" dirty="0" smtClean="0">
                <a:solidFill>
                  <a:srgbClr val="212121"/>
                </a:solidFill>
                <a:latin typeface="Arial" charset="0"/>
                <a:ea typeface="Arial" charset="0"/>
                <a:cs typeface="Arial" charset="0"/>
              </a:rPr>
              <a:t>the</a:t>
            </a:r>
            <a:r>
              <a:rPr sz="1600" b="1" spc="0" dirty="0" smtClean="0">
                <a:solidFill>
                  <a:srgbClr val="212121"/>
                </a:solidFill>
                <a:latin typeface="Arial" charset="0"/>
                <a:ea typeface="Arial" charset="0"/>
                <a:cs typeface="Arial" charset="0"/>
              </a:rPr>
              <a:t>y</a:t>
            </a:r>
            <a:r>
              <a:rPr sz="1600" b="1" spc="23"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hav</a:t>
            </a:r>
            <a:r>
              <a:rPr sz="1600" b="1" spc="0" dirty="0" smtClean="0">
                <a:solidFill>
                  <a:srgbClr val="212121"/>
                </a:solidFill>
                <a:latin typeface="Arial" charset="0"/>
                <a:ea typeface="Arial" charset="0"/>
                <a:cs typeface="Arial" charset="0"/>
              </a:rPr>
              <a:t>e </a:t>
            </a:r>
            <a:r>
              <a:rPr sz="1600" b="1" spc="15" dirty="0" smtClean="0">
                <a:solidFill>
                  <a:srgbClr val="212121"/>
                </a:solidFill>
                <a:latin typeface="Arial" charset="0"/>
                <a:ea typeface="Arial" charset="0"/>
                <a:cs typeface="Arial" charset="0"/>
              </a:rPr>
              <a:t> </a:t>
            </a:r>
            <a:r>
              <a:rPr sz="1600" b="1" spc="79" dirty="0" smtClean="0">
                <a:solidFill>
                  <a:srgbClr val="212121"/>
                </a:solidFill>
                <a:latin typeface="Arial" charset="0"/>
                <a:ea typeface="Arial" charset="0"/>
                <a:cs typeface="Arial" charset="0"/>
              </a:rPr>
              <a:t>followin</a:t>
            </a:r>
            <a:r>
              <a:rPr sz="1600" b="1" spc="0" dirty="0" smtClean="0">
                <a:solidFill>
                  <a:srgbClr val="212121"/>
                </a:solidFill>
                <a:latin typeface="Arial" charset="0"/>
                <a:ea typeface="Arial" charset="0"/>
                <a:cs typeface="Arial" charset="0"/>
              </a:rPr>
              <a:t>g</a:t>
            </a:r>
            <a:r>
              <a:rPr lang="en-US" sz="1600" b="1" dirty="0">
                <a:latin typeface="Arial" charset="0"/>
                <a:ea typeface="Arial" charset="0"/>
                <a:cs typeface="Arial" charset="0"/>
              </a:rPr>
              <a:t> </a:t>
            </a:r>
            <a:r>
              <a:rPr sz="1600" b="1" spc="79" dirty="0" smtClean="0">
                <a:solidFill>
                  <a:srgbClr val="212121"/>
                </a:solidFill>
                <a:latin typeface="Arial" charset="0"/>
                <a:ea typeface="Arial" charset="0"/>
                <a:cs typeface="Arial" charset="0"/>
              </a:rPr>
              <a:t>shortcomings</a:t>
            </a:r>
            <a:r>
              <a:rPr sz="1600" b="1" spc="0" dirty="0" smtClean="0">
                <a:solidFill>
                  <a:srgbClr val="212121"/>
                </a:solidFill>
                <a:latin typeface="Arial" charset="0"/>
                <a:ea typeface="Arial" charset="0"/>
                <a:cs typeface="Arial" charset="0"/>
              </a:rPr>
              <a:t>:</a:t>
            </a:r>
            <a:endParaRPr lang="en-US" sz="1600" spc="0" dirty="0" smtClean="0">
              <a:solidFill>
                <a:srgbClr val="212121"/>
              </a:solidFill>
              <a:latin typeface="Arial" charset="0"/>
              <a:ea typeface="Arial" charset="0"/>
              <a:cs typeface="Arial" charset="0"/>
            </a:endParaRPr>
          </a:p>
          <a:p>
            <a:pPr marL="12700">
              <a:lnSpc>
                <a:spcPts val="1770"/>
              </a:lnSpc>
              <a:spcBef>
                <a:spcPts val="88"/>
              </a:spcBef>
            </a:pPr>
            <a:endParaRPr lang="en-US" sz="1600" dirty="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flo</a:t>
            </a:r>
            <a:r>
              <a:rPr lang="en-US" sz="1600" spc="0" dirty="0" smtClean="0">
                <a:solidFill>
                  <a:srgbClr val="212121"/>
                </a:solidFill>
                <a:latin typeface="Arial" charset="0"/>
                <a:ea typeface="Arial" charset="0"/>
                <a:cs typeface="Arial" charset="0"/>
              </a:rPr>
              <a:t>w</a:t>
            </a:r>
            <a:r>
              <a:rPr lang="en-US" sz="1600" spc="19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n</a:t>
            </a:r>
            <a:r>
              <a:rPr lang="en-US" sz="1600" spc="122" dirty="0" smtClean="0">
                <a:solidFill>
                  <a:srgbClr val="212121"/>
                </a:solidFill>
                <a:latin typeface="Arial" charset="0"/>
                <a:ea typeface="Arial" charset="0"/>
                <a:cs typeface="Arial" charset="0"/>
              </a:rPr>
              <a:t> </a:t>
            </a:r>
            <a:r>
              <a:rPr lang="en-US" sz="1600" spc="0" dirty="0" smtClean="0">
                <a:solidFill>
                  <a:srgbClr val="212121"/>
                </a:solidFill>
                <a:latin typeface="Arial" charset="0"/>
                <a:ea typeface="Arial" charset="0"/>
                <a:cs typeface="Arial" charset="0"/>
              </a:rPr>
              <a:t>a</a:t>
            </a:r>
            <a:r>
              <a:rPr lang="en-US" sz="1600" spc="176" dirty="0" smtClean="0">
                <a:solidFill>
                  <a:srgbClr val="212121"/>
                </a:solidFill>
                <a:latin typeface="Arial" charset="0"/>
                <a:ea typeface="Arial" charset="0"/>
                <a:cs typeface="Arial" charset="0"/>
              </a:rPr>
              <a:t> </a:t>
            </a:r>
            <a:r>
              <a:rPr lang="en-US" sz="1600" spc="90" dirty="0" smtClean="0">
                <a:solidFill>
                  <a:srgbClr val="212121"/>
                </a:solidFill>
                <a:latin typeface="Arial" charset="0"/>
                <a:ea typeface="Arial" charset="0"/>
                <a:cs typeface="Arial" charset="0"/>
              </a:rPr>
              <a:t>strea</a:t>
            </a:r>
            <a:r>
              <a:rPr lang="en-US" sz="1600" spc="0" dirty="0" smtClean="0">
                <a:solidFill>
                  <a:srgbClr val="212121"/>
                </a:solidFill>
                <a:latin typeface="Arial" charset="0"/>
                <a:ea typeface="Arial" charset="0"/>
                <a:cs typeface="Arial" charset="0"/>
              </a:rPr>
              <a:t>m</a:t>
            </a:r>
            <a:r>
              <a:rPr lang="en-US" sz="1600" spc="6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ca</a:t>
            </a:r>
            <a:r>
              <a:rPr lang="en-US" sz="1600" spc="0" dirty="0" smtClean="0">
                <a:solidFill>
                  <a:srgbClr val="212121"/>
                </a:solidFill>
                <a:latin typeface="Arial" charset="0"/>
                <a:ea typeface="Arial" charset="0"/>
                <a:cs typeface="Arial" charset="0"/>
              </a:rPr>
              <a:t>n</a:t>
            </a:r>
            <a:r>
              <a:rPr lang="en-US" sz="1600" spc="30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var</a:t>
            </a:r>
            <a:r>
              <a:rPr lang="en-US" sz="1600" spc="0" dirty="0" smtClean="0">
                <a:solidFill>
                  <a:srgbClr val="212121"/>
                </a:solidFill>
                <a:latin typeface="Arial" charset="0"/>
                <a:ea typeface="Arial" charset="0"/>
                <a:cs typeface="Arial" charset="0"/>
              </a:rPr>
              <a:t>y</a:t>
            </a:r>
            <a:r>
              <a:rPr lang="en-US" sz="1600" spc="33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widel</a:t>
            </a:r>
            <a:r>
              <a:rPr lang="en-US" sz="1600" spc="0" dirty="0" smtClean="0">
                <a:solidFill>
                  <a:srgbClr val="212121"/>
                </a:solidFill>
                <a:latin typeface="Arial" charset="0"/>
                <a:ea typeface="Arial" charset="0"/>
                <a:cs typeface="Arial" charset="0"/>
              </a:rPr>
              <a:t>y</a:t>
            </a:r>
            <a:r>
              <a:rPr lang="en-US" sz="1600" spc="315"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fro</a:t>
            </a:r>
            <a:r>
              <a:rPr lang="en-US" sz="1600" spc="0" dirty="0" smtClean="0">
                <a:solidFill>
                  <a:srgbClr val="212121"/>
                </a:solidFill>
                <a:latin typeface="Arial" charset="0"/>
                <a:ea typeface="Arial" charset="0"/>
                <a:cs typeface="Arial" charset="0"/>
              </a:rPr>
              <a:t>m</a:t>
            </a:r>
            <a:r>
              <a:rPr lang="en-US" sz="1600" spc="34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seaso</a:t>
            </a:r>
            <a:r>
              <a:rPr lang="en-US" sz="1600" spc="0" dirty="0" smtClean="0">
                <a:solidFill>
                  <a:srgbClr val="212121"/>
                </a:solidFill>
                <a:latin typeface="Arial" charset="0"/>
                <a:ea typeface="Arial" charset="0"/>
                <a:cs typeface="Arial" charset="0"/>
              </a:rPr>
              <a:t>n</a:t>
            </a:r>
            <a:r>
              <a:rPr lang="en-US" sz="1600" spc="-130"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a:t>
            </a:r>
            <a:r>
              <a:rPr lang="en-US" sz="1600" spc="0" dirty="0" smtClean="0">
                <a:solidFill>
                  <a:srgbClr val="212121"/>
                </a:solidFill>
                <a:latin typeface="Arial" charset="0"/>
                <a:ea typeface="Arial" charset="0"/>
                <a:cs typeface="Arial" charset="0"/>
              </a:rPr>
              <a:t>o</a:t>
            </a:r>
            <a:r>
              <a:rPr lang="en-US" sz="1600" spc="5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season</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12700">
              <a:lnSpc>
                <a:spcPts val="1770"/>
              </a:lnSpc>
              <a:spcBef>
                <a:spcPts val="88"/>
              </a:spcBef>
            </a:pPr>
            <a:endParaRPr lang="en-US" sz="1600" spc="87" dirty="0" smtClean="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Developmen</a:t>
            </a:r>
            <a:r>
              <a:rPr lang="en-US" sz="1600" spc="0" dirty="0" smtClean="0">
                <a:solidFill>
                  <a:srgbClr val="212121"/>
                </a:solidFill>
                <a:latin typeface="Arial" charset="0"/>
                <a:ea typeface="Arial" charset="0"/>
                <a:cs typeface="Arial" charset="0"/>
              </a:rPr>
              <a:t>t</a:t>
            </a:r>
            <a:r>
              <a:rPr lang="en-US" sz="1600" spc="9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0" dirty="0" smtClean="0">
                <a:solidFill>
                  <a:srgbClr val="212121"/>
                </a:solidFill>
                <a:latin typeface="Arial" charset="0"/>
                <a:ea typeface="Arial" charset="0"/>
                <a:cs typeface="Arial" charset="0"/>
              </a:rPr>
              <a:t>a</a:t>
            </a:r>
            <a:r>
              <a:rPr lang="en-US" sz="1600" spc="176"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hydropowe</a:t>
            </a:r>
            <a:r>
              <a:rPr lang="en-US" sz="1600" spc="0" dirty="0" smtClean="0">
                <a:solidFill>
                  <a:srgbClr val="212121"/>
                </a:solidFill>
                <a:latin typeface="Arial" charset="0"/>
                <a:ea typeface="Arial" charset="0"/>
                <a:cs typeface="Arial" charset="0"/>
              </a:rPr>
              <a:t>r</a:t>
            </a:r>
            <a:r>
              <a:rPr lang="en-US" sz="1600" spc="7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sit</a:t>
            </a:r>
            <a:r>
              <a:rPr lang="en-US" sz="1600" spc="0" dirty="0" smtClean="0">
                <a:solidFill>
                  <a:srgbClr val="212121"/>
                </a:solidFill>
                <a:latin typeface="Arial" charset="0"/>
                <a:ea typeface="Arial" charset="0"/>
                <a:cs typeface="Arial" charset="0"/>
              </a:rPr>
              <a:t>e</a:t>
            </a:r>
            <a:r>
              <a:rPr lang="en-US" sz="1600" spc="6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therefor</a:t>
            </a:r>
            <a:r>
              <a:rPr lang="en-US" sz="1600" spc="0" dirty="0" smtClean="0">
                <a:solidFill>
                  <a:srgbClr val="212121"/>
                </a:solidFill>
                <a:latin typeface="Arial" charset="0"/>
                <a:ea typeface="Arial" charset="0"/>
                <a:cs typeface="Arial" charset="0"/>
              </a:rPr>
              <a:t>e</a:t>
            </a:r>
            <a:r>
              <a:rPr lang="en-US" sz="1600" spc="5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require</a:t>
            </a:r>
            <a:r>
              <a:rPr lang="en-US" sz="1600" spc="0" dirty="0" smtClean="0">
                <a:solidFill>
                  <a:srgbClr val="212121"/>
                </a:solidFill>
                <a:latin typeface="Arial" charset="0"/>
                <a:ea typeface="Arial" charset="0"/>
                <a:cs typeface="Arial" charset="0"/>
              </a:rPr>
              <a:t>s</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analysi</a:t>
            </a:r>
            <a:r>
              <a:rPr lang="en-US" sz="1600" spc="0" dirty="0" smtClean="0">
                <a:solidFill>
                  <a:srgbClr val="212121"/>
                </a:solidFill>
                <a:latin typeface="Arial" charset="0"/>
                <a:ea typeface="Arial" charset="0"/>
                <a:cs typeface="Arial" charset="0"/>
              </a:rPr>
              <a:t>s </a:t>
            </a:r>
            <a:r>
              <a:rPr lang="en-US" sz="1600" spc="7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flo</a:t>
            </a:r>
            <a:r>
              <a:rPr lang="en-US" sz="1600" spc="0" dirty="0" smtClean="0">
                <a:solidFill>
                  <a:srgbClr val="212121"/>
                </a:solidFill>
                <a:latin typeface="Arial" charset="0"/>
                <a:ea typeface="Arial" charset="0"/>
                <a:cs typeface="Arial" charset="0"/>
              </a:rPr>
              <a:t>w</a:t>
            </a:r>
            <a:r>
              <a:rPr lang="en-US" sz="1600" spc="19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records</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sometime</a:t>
            </a:r>
            <a:r>
              <a:rPr lang="en-US" sz="1600" spc="0" dirty="0" smtClean="0">
                <a:solidFill>
                  <a:srgbClr val="212121"/>
                </a:solidFill>
                <a:latin typeface="Arial" charset="0"/>
                <a:ea typeface="Arial" charset="0"/>
                <a:cs typeface="Arial" charset="0"/>
              </a:rPr>
              <a:t>s</a:t>
            </a:r>
            <a:r>
              <a:rPr lang="en-US" sz="1600" dirty="0">
                <a:latin typeface="Arial" charset="0"/>
                <a:ea typeface="Arial" charset="0"/>
                <a:cs typeface="Arial" charset="0"/>
              </a:rPr>
              <a:t> </a:t>
            </a:r>
            <a:r>
              <a:rPr lang="en-US" sz="1600" spc="86" dirty="0" smtClean="0">
                <a:solidFill>
                  <a:srgbClr val="212121"/>
                </a:solidFill>
                <a:latin typeface="Arial" charset="0"/>
                <a:ea typeface="Arial" charset="0"/>
                <a:cs typeface="Arial" charset="0"/>
              </a:rPr>
              <a:t>spannin</a:t>
            </a:r>
            <a:r>
              <a:rPr lang="en-US" sz="1600" spc="0" dirty="0" smtClean="0">
                <a:solidFill>
                  <a:srgbClr val="212121"/>
                </a:solidFill>
                <a:latin typeface="Arial" charset="0"/>
                <a:ea typeface="Arial" charset="0"/>
                <a:cs typeface="Arial" charset="0"/>
              </a:rPr>
              <a:t>g</a:t>
            </a:r>
            <a:r>
              <a:rPr lang="en-US" sz="1600" spc="4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decades</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a:t>
            </a:r>
            <a:r>
              <a:rPr lang="en-US" sz="1600" spc="0" dirty="0" smtClean="0">
                <a:solidFill>
                  <a:srgbClr val="212121"/>
                </a:solidFill>
                <a:latin typeface="Arial" charset="0"/>
                <a:ea typeface="Arial" charset="0"/>
                <a:cs typeface="Arial" charset="0"/>
              </a:rPr>
              <a:t>o</a:t>
            </a:r>
            <a:r>
              <a:rPr lang="en-US" sz="1600" spc="54"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asses</a:t>
            </a:r>
            <a:r>
              <a:rPr lang="en-US" sz="1600" spc="0" dirty="0" smtClean="0">
                <a:solidFill>
                  <a:srgbClr val="212121"/>
                </a:solidFill>
                <a:latin typeface="Arial" charset="0"/>
                <a:ea typeface="Arial" charset="0"/>
                <a:cs typeface="Arial" charset="0"/>
              </a:rPr>
              <a:t>s</a:t>
            </a:r>
            <a:r>
              <a:rPr lang="en-US" sz="1600" spc="-10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reliabl</a:t>
            </a:r>
            <a:r>
              <a:rPr lang="en-US" sz="1600" spc="0" dirty="0" smtClean="0">
                <a:solidFill>
                  <a:srgbClr val="212121"/>
                </a:solidFill>
                <a:latin typeface="Arial" charset="0"/>
                <a:ea typeface="Arial" charset="0"/>
                <a:cs typeface="Arial" charset="0"/>
              </a:rPr>
              <a:t>e </a:t>
            </a:r>
            <a:r>
              <a:rPr lang="en-US" sz="1600" spc="13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annua</a:t>
            </a:r>
            <a:r>
              <a:rPr lang="en-US" sz="1600" spc="0" dirty="0" smtClean="0">
                <a:solidFill>
                  <a:srgbClr val="212121"/>
                </a:solidFill>
                <a:latin typeface="Arial" charset="0"/>
                <a:ea typeface="Arial" charset="0"/>
                <a:cs typeface="Arial" charset="0"/>
              </a:rPr>
              <a:t>l </a:t>
            </a:r>
            <a:r>
              <a:rPr lang="en-US" sz="1600" spc="111"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energ</a:t>
            </a:r>
            <a:r>
              <a:rPr lang="en-US" sz="1600" spc="0" dirty="0" smtClean="0">
                <a:solidFill>
                  <a:srgbClr val="212121"/>
                </a:solidFill>
                <a:latin typeface="Arial" charset="0"/>
                <a:ea typeface="Arial" charset="0"/>
                <a:cs typeface="Arial" charset="0"/>
              </a:rPr>
              <a:t>y</a:t>
            </a:r>
            <a:r>
              <a:rPr lang="en-US" sz="1600" spc="4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supply</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12700">
              <a:lnSpc>
                <a:spcPts val="1770"/>
              </a:lnSpc>
              <a:spcBef>
                <a:spcPts val="88"/>
              </a:spcBef>
            </a:pPr>
            <a:endParaRPr lang="en-US" sz="1600" dirty="0" smtClean="0">
              <a:latin typeface="Arial" charset="0"/>
              <a:ea typeface="Arial" charset="0"/>
              <a:cs typeface="Arial" charset="0"/>
            </a:endParaRPr>
          </a:p>
          <a:p>
            <a:pPr marL="298450" indent="-285750">
              <a:lnSpc>
                <a:spcPts val="1770"/>
              </a:lnSpc>
              <a:spcBef>
                <a:spcPts val="88"/>
              </a:spcBef>
              <a:buFont typeface="Arial" charset="0"/>
              <a:buChar char="•"/>
            </a:pPr>
            <a:r>
              <a:rPr lang="en-US" sz="1600" spc="79" dirty="0" smtClean="0">
                <a:solidFill>
                  <a:srgbClr val="212121"/>
                </a:solidFill>
                <a:latin typeface="Arial" charset="0"/>
                <a:ea typeface="Arial" charset="0"/>
                <a:cs typeface="Arial" charset="0"/>
              </a:rPr>
              <a:t>Dam</a:t>
            </a:r>
            <a:r>
              <a:rPr lang="en-US" sz="1600" spc="0" dirty="0" smtClean="0">
                <a:solidFill>
                  <a:srgbClr val="212121"/>
                </a:solidFill>
                <a:latin typeface="Arial" charset="0"/>
                <a:ea typeface="Arial" charset="0"/>
                <a:cs typeface="Arial" charset="0"/>
              </a:rPr>
              <a:t>s</a:t>
            </a:r>
            <a:r>
              <a:rPr lang="en-US" sz="1600" spc="371"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reservoirs</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although</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smoothin</a:t>
            </a:r>
            <a:r>
              <a:rPr lang="en-US" sz="1600" spc="0" dirty="0" smtClean="0">
                <a:solidFill>
                  <a:srgbClr val="212121"/>
                </a:solidFill>
                <a:latin typeface="Arial" charset="0"/>
                <a:ea typeface="Arial" charset="0"/>
                <a:cs typeface="Arial" charset="0"/>
              </a:rPr>
              <a:t>g</a:t>
            </a:r>
            <a:r>
              <a:rPr lang="en-US" sz="1600" spc="5"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seasona</a:t>
            </a:r>
            <a:r>
              <a:rPr lang="en-US" sz="1600" spc="0" dirty="0" smtClean="0">
                <a:solidFill>
                  <a:srgbClr val="212121"/>
                </a:solidFill>
                <a:latin typeface="Arial" charset="0"/>
                <a:ea typeface="Arial" charset="0"/>
                <a:cs typeface="Arial" charset="0"/>
              </a:rPr>
              <a:t>l</a:t>
            </a:r>
            <a:r>
              <a:rPr lang="en-US" sz="1600" spc="126"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change</a:t>
            </a:r>
            <a:r>
              <a:rPr lang="en-US" sz="1600" spc="0" dirty="0" smtClean="0">
                <a:solidFill>
                  <a:srgbClr val="212121"/>
                </a:solidFill>
                <a:latin typeface="Arial" charset="0"/>
                <a:ea typeface="Arial" charset="0"/>
                <a:cs typeface="Arial" charset="0"/>
              </a:rPr>
              <a:t>s</a:t>
            </a:r>
            <a:r>
              <a:rPr lang="en-US" sz="1600" spc="7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n</a:t>
            </a:r>
            <a:r>
              <a:rPr lang="en-US" sz="1600" spc="122"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flo</a:t>
            </a:r>
            <a:r>
              <a:rPr lang="en-US" sz="1600" spc="0" dirty="0" smtClean="0">
                <a:solidFill>
                  <a:srgbClr val="212121"/>
                </a:solidFill>
                <a:latin typeface="Arial" charset="0"/>
                <a:ea typeface="Arial" charset="0"/>
                <a:cs typeface="Arial" charset="0"/>
              </a:rPr>
              <a:t>w</a:t>
            </a:r>
            <a:r>
              <a:rPr lang="en-US" sz="1600" spc="197"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bu</a:t>
            </a:r>
            <a:r>
              <a:rPr lang="en-US" sz="1600" spc="0" dirty="0" smtClean="0">
                <a:solidFill>
                  <a:srgbClr val="212121"/>
                </a:solidFill>
                <a:latin typeface="Arial" charset="0"/>
                <a:ea typeface="Arial" charset="0"/>
                <a:cs typeface="Arial" charset="0"/>
              </a:rPr>
              <a:t>t</a:t>
            </a:r>
            <a:r>
              <a:rPr lang="en-US" sz="1600" spc="44"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the</a:t>
            </a:r>
            <a:r>
              <a:rPr lang="en-US" sz="1600" spc="0" dirty="0" smtClean="0">
                <a:solidFill>
                  <a:srgbClr val="212121"/>
                </a:solidFill>
                <a:latin typeface="Arial" charset="0"/>
                <a:ea typeface="Arial" charset="0"/>
                <a:cs typeface="Arial" charset="0"/>
              </a:rPr>
              <a:t>y</a:t>
            </a:r>
            <a:r>
              <a:rPr lang="en-US" sz="1600" spc="37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hav</a:t>
            </a:r>
            <a:r>
              <a:rPr lang="en-US" sz="1600" spc="0" dirty="0" smtClean="0">
                <a:solidFill>
                  <a:srgbClr val="212121"/>
                </a:solidFill>
                <a:latin typeface="Arial" charset="0"/>
                <a:ea typeface="Arial" charset="0"/>
                <a:cs typeface="Arial" charset="0"/>
              </a:rPr>
              <a:t>e</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significan</a:t>
            </a:r>
            <a:r>
              <a:rPr lang="en-US" sz="1600" spc="0" dirty="0" smtClean="0">
                <a:solidFill>
                  <a:srgbClr val="212121"/>
                </a:solidFill>
                <a:latin typeface="Arial" charset="0"/>
                <a:ea typeface="Arial" charset="0"/>
                <a:cs typeface="Arial" charset="0"/>
              </a:rPr>
              <a:t>t</a:t>
            </a:r>
            <a:r>
              <a:rPr lang="en-US" sz="1600" spc="69"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environmenta</a:t>
            </a:r>
            <a:r>
              <a:rPr lang="en-US" sz="1600" spc="0" dirty="0" smtClean="0">
                <a:solidFill>
                  <a:srgbClr val="212121"/>
                </a:solidFill>
                <a:latin typeface="Arial" charset="0"/>
                <a:ea typeface="Arial" charset="0"/>
                <a:cs typeface="Arial" charset="0"/>
              </a:rPr>
              <a:t>l</a:t>
            </a:r>
            <a:r>
              <a:rPr lang="en-US" sz="1600" spc="124"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impac</a:t>
            </a:r>
            <a:r>
              <a:rPr lang="en-US" sz="1600" spc="0" dirty="0" smtClean="0">
                <a:solidFill>
                  <a:srgbClr val="212121"/>
                </a:solidFill>
                <a:latin typeface="Arial" charset="0"/>
                <a:ea typeface="Arial" charset="0"/>
                <a:cs typeface="Arial" charset="0"/>
              </a:rPr>
              <a:t>t</a:t>
            </a:r>
            <a:r>
              <a:rPr lang="en-US" sz="1600" spc="3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s</a:t>
            </a:r>
            <a:r>
              <a:rPr lang="en-US" sz="1600" spc="250" dirty="0" smtClean="0">
                <a:solidFill>
                  <a:srgbClr val="212121"/>
                </a:solidFill>
                <a:latin typeface="Arial" charset="0"/>
                <a:ea typeface="Arial" charset="0"/>
                <a:cs typeface="Arial" charset="0"/>
              </a:rPr>
              <a:t> </a:t>
            </a:r>
            <a:r>
              <a:rPr lang="en-US" sz="1600" spc="90" dirty="0" smtClean="0">
                <a:solidFill>
                  <a:srgbClr val="212121"/>
                </a:solidFill>
                <a:latin typeface="Arial" charset="0"/>
                <a:ea typeface="Arial" charset="0"/>
                <a:cs typeface="Arial" charset="0"/>
              </a:rPr>
              <a:t>the</a:t>
            </a:r>
            <a:r>
              <a:rPr lang="en-US" sz="1600" spc="0" dirty="0" smtClean="0">
                <a:solidFill>
                  <a:srgbClr val="212121"/>
                </a:solidFill>
                <a:latin typeface="Arial" charset="0"/>
                <a:ea typeface="Arial" charset="0"/>
                <a:cs typeface="Arial" charset="0"/>
              </a:rPr>
              <a:t>y</a:t>
            </a:r>
            <a:r>
              <a:rPr lang="en-US" sz="1600" spc="2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a:t>
            </a:r>
            <a:r>
              <a:rPr lang="en-US" sz="1600" spc="0" dirty="0" smtClean="0">
                <a:solidFill>
                  <a:srgbClr val="212121"/>
                </a:solidFill>
                <a:latin typeface="Arial" charset="0"/>
                <a:ea typeface="Arial" charset="0"/>
                <a:cs typeface="Arial" charset="0"/>
              </a:rPr>
              <a:t>s</a:t>
            </a:r>
            <a:r>
              <a:rPr lang="en-US" sz="1600" spc="25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a:t>
            </a:r>
            <a:r>
              <a:rPr lang="en-US" sz="1600" spc="0" dirty="0" smtClean="0">
                <a:solidFill>
                  <a:srgbClr val="212121"/>
                </a:solidFill>
                <a:latin typeface="Arial" charset="0"/>
                <a:ea typeface="Arial" charset="0"/>
                <a:cs typeface="Arial" charset="0"/>
              </a:rPr>
              <a:t>o</a:t>
            </a:r>
            <a:r>
              <a:rPr lang="en-US" sz="1600" spc="25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alteratio</a:t>
            </a:r>
            <a:r>
              <a:rPr lang="en-US" sz="1600" spc="0" dirty="0" smtClean="0">
                <a:solidFill>
                  <a:srgbClr val="212121"/>
                </a:solidFill>
                <a:latin typeface="Arial" charset="0"/>
                <a:ea typeface="Arial" charset="0"/>
                <a:cs typeface="Arial" charset="0"/>
              </a:rPr>
              <a:t>n</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86" dirty="0" smtClean="0">
                <a:solidFill>
                  <a:srgbClr val="212121"/>
                </a:solidFill>
                <a:latin typeface="Arial" charset="0"/>
                <a:ea typeface="Arial" charset="0"/>
                <a:cs typeface="Arial" charset="0"/>
              </a:rPr>
              <a:t>naturall</a:t>
            </a:r>
            <a:r>
              <a:rPr lang="en-US" sz="1600" spc="0" dirty="0" smtClean="0">
                <a:solidFill>
                  <a:srgbClr val="212121"/>
                </a:solidFill>
                <a:latin typeface="Arial" charset="0"/>
                <a:ea typeface="Arial" charset="0"/>
                <a:cs typeface="Arial" charset="0"/>
              </a:rPr>
              <a:t>y</a:t>
            </a:r>
            <a:r>
              <a:rPr lang="en-US" sz="1600" spc="141" dirty="0" smtClean="0">
                <a:solidFill>
                  <a:srgbClr val="212121"/>
                </a:solidFill>
                <a:latin typeface="Arial" charset="0"/>
                <a:ea typeface="Arial" charset="0"/>
                <a:cs typeface="Arial" charset="0"/>
              </a:rPr>
              <a:t> </a:t>
            </a:r>
            <a:r>
              <a:rPr lang="en-US" sz="1600" spc="86" dirty="0" smtClean="0">
                <a:solidFill>
                  <a:srgbClr val="212121"/>
                </a:solidFill>
                <a:latin typeface="Arial" charset="0"/>
                <a:ea typeface="Arial" charset="0"/>
                <a:cs typeface="Arial" charset="0"/>
              </a:rPr>
              <a:t>occurrin</a:t>
            </a:r>
            <a:r>
              <a:rPr lang="en-US" sz="1600" spc="0" dirty="0" smtClean="0">
                <a:solidFill>
                  <a:srgbClr val="212121"/>
                </a:solidFill>
                <a:latin typeface="Arial" charset="0"/>
                <a:ea typeface="Arial" charset="0"/>
                <a:cs typeface="Arial" charset="0"/>
              </a:rPr>
              <a:t>g</a:t>
            </a:r>
            <a:r>
              <a:rPr lang="en-US" sz="1600" spc="4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strea</a:t>
            </a:r>
            <a:r>
              <a:rPr lang="en-US" sz="1600" spc="0" dirty="0" smtClean="0">
                <a:solidFill>
                  <a:srgbClr val="212121"/>
                </a:solidFill>
                <a:latin typeface="Arial" charset="0"/>
                <a:ea typeface="Arial" charset="0"/>
                <a:cs typeface="Arial" charset="0"/>
              </a:rPr>
              <a:t>m </a:t>
            </a:r>
            <a:r>
              <a:rPr lang="en-US" sz="1600" spc="79" dirty="0" smtClean="0">
                <a:solidFill>
                  <a:srgbClr val="212121"/>
                </a:solidFill>
                <a:latin typeface="Arial" charset="0"/>
                <a:ea typeface="Arial" charset="0"/>
                <a:cs typeface="Arial" charset="0"/>
              </a:rPr>
              <a:t>flo</a:t>
            </a:r>
            <a:r>
              <a:rPr lang="en-US" sz="1600" spc="0" dirty="0" smtClean="0">
                <a:solidFill>
                  <a:srgbClr val="212121"/>
                </a:solidFill>
                <a:latin typeface="Arial" charset="0"/>
                <a:ea typeface="Arial" charset="0"/>
                <a:cs typeface="Arial" charset="0"/>
              </a:rPr>
              <a:t>w</a:t>
            </a:r>
            <a:r>
              <a:rPr lang="en-US" sz="1600" spc="197" dirty="0" smtClean="0">
                <a:solidFill>
                  <a:srgbClr val="212121"/>
                </a:solidFill>
                <a:latin typeface="Arial" charset="0"/>
                <a:ea typeface="Arial" charset="0"/>
                <a:cs typeface="Arial" charset="0"/>
              </a:rPr>
              <a:t> </a:t>
            </a:r>
            <a:r>
              <a:rPr lang="en-US" sz="1600" spc="95" dirty="0" smtClean="0">
                <a:solidFill>
                  <a:srgbClr val="212121"/>
                </a:solidFill>
                <a:latin typeface="Arial" charset="0"/>
                <a:ea typeface="Arial" charset="0"/>
                <a:cs typeface="Arial" charset="0"/>
              </a:rPr>
              <a:t>tha</a:t>
            </a:r>
            <a:r>
              <a:rPr lang="en-US" sz="1600" spc="0" dirty="0" smtClean="0">
                <a:solidFill>
                  <a:srgbClr val="212121"/>
                </a:solidFill>
                <a:latin typeface="Arial" charset="0"/>
                <a:ea typeface="Arial" charset="0"/>
                <a:cs typeface="Arial" charset="0"/>
              </a:rPr>
              <a:t>t</a:t>
            </a:r>
            <a:r>
              <a:rPr lang="en-US" sz="1600" spc="-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coul</a:t>
            </a:r>
            <a:r>
              <a:rPr lang="en-US" sz="1600" spc="0" dirty="0" smtClean="0">
                <a:solidFill>
                  <a:srgbClr val="212121"/>
                </a:solidFill>
                <a:latin typeface="Arial" charset="0"/>
                <a:ea typeface="Arial" charset="0"/>
                <a:cs typeface="Arial" charset="0"/>
              </a:rPr>
              <a:t>d</a:t>
            </a:r>
            <a:r>
              <a:rPr lang="en-US" sz="1600" spc="348" dirty="0" smtClean="0">
                <a:solidFill>
                  <a:srgbClr val="212121"/>
                </a:solidFill>
                <a:latin typeface="Arial" charset="0"/>
                <a:ea typeface="Arial" charset="0"/>
                <a:cs typeface="Arial" charset="0"/>
              </a:rPr>
              <a:t> </a:t>
            </a:r>
            <a:r>
              <a:rPr lang="en-US" sz="1600" spc="89" dirty="0" smtClean="0">
                <a:solidFill>
                  <a:srgbClr val="212121"/>
                </a:solidFill>
                <a:latin typeface="Arial" charset="0"/>
                <a:ea typeface="Arial" charset="0"/>
                <a:cs typeface="Arial" charset="0"/>
              </a:rPr>
              <a:t>ofte</a:t>
            </a:r>
            <a:r>
              <a:rPr lang="en-US" sz="1600" spc="0" dirty="0" smtClean="0">
                <a:solidFill>
                  <a:srgbClr val="212121"/>
                </a:solidFill>
                <a:latin typeface="Arial" charset="0"/>
                <a:ea typeface="Arial" charset="0"/>
                <a:cs typeface="Arial" charset="0"/>
              </a:rPr>
              <a:t>n</a:t>
            </a:r>
            <a:r>
              <a:rPr lang="en-US" sz="1600" spc="5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resul</a:t>
            </a:r>
            <a:r>
              <a:rPr lang="en-US" sz="1600" spc="0" dirty="0" smtClean="0">
                <a:solidFill>
                  <a:srgbClr val="212121"/>
                </a:solidFill>
                <a:latin typeface="Arial" charset="0"/>
                <a:ea typeface="Arial" charset="0"/>
                <a:cs typeface="Arial" charset="0"/>
              </a:rPr>
              <a:t>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n</a:t>
            </a:r>
            <a:r>
              <a:rPr lang="en-US" sz="1600" spc="122" dirty="0" smtClean="0">
                <a:solidFill>
                  <a:srgbClr val="212121"/>
                </a:solidFill>
                <a:latin typeface="Arial" charset="0"/>
                <a:ea typeface="Arial" charset="0"/>
                <a:cs typeface="Arial" charset="0"/>
              </a:rPr>
              <a:t> </a:t>
            </a:r>
            <a:r>
              <a:rPr lang="en-US" sz="1600" spc="88" dirty="0" smtClean="0">
                <a:solidFill>
                  <a:srgbClr val="212121"/>
                </a:solidFill>
                <a:latin typeface="Arial" charset="0"/>
                <a:ea typeface="Arial" charset="0"/>
                <a:cs typeface="Arial" charset="0"/>
              </a:rPr>
              <a:t>occurrenc</a:t>
            </a:r>
            <a:r>
              <a:rPr lang="en-US" sz="1600" spc="0" dirty="0" smtClean="0">
                <a:solidFill>
                  <a:srgbClr val="212121"/>
                </a:solidFill>
                <a:latin typeface="Arial" charset="0"/>
                <a:ea typeface="Arial" charset="0"/>
                <a:cs typeface="Arial" charset="0"/>
              </a:rPr>
              <a:t>e</a:t>
            </a:r>
            <a:r>
              <a:rPr lang="en-US" sz="1600" spc="4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88" dirty="0" smtClean="0">
                <a:solidFill>
                  <a:srgbClr val="212121"/>
                </a:solidFill>
                <a:latin typeface="Arial" charset="0"/>
                <a:ea typeface="Arial" charset="0"/>
                <a:cs typeface="Arial" charset="0"/>
              </a:rPr>
              <a:t>drough</a:t>
            </a:r>
            <a:r>
              <a:rPr lang="en-US" sz="1600" spc="0" dirty="0" smtClean="0">
                <a:solidFill>
                  <a:srgbClr val="212121"/>
                </a:solidFill>
                <a:latin typeface="Arial" charset="0"/>
                <a:ea typeface="Arial" charset="0"/>
                <a:cs typeface="Arial" charset="0"/>
              </a:rPr>
              <a:t>t</a:t>
            </a:r>
            <a:r>
              <a:rPr lang="en-US" sz="1600" spc="6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flood</a:t>
            </a:r>
            <a:r>
              <a:rPr lang="en-US" sz="1600" spc="0" dirty="0" smtClean="0">
                <a:solidFill>
                  <a:srgbClr val="212121"/>
                </a:solidFill>
                <a:latin typeface="Arial" charset="0"/>
                <a:ea typeface="Arial" charset="0"/>
                <a:cs typeface="Arial" charset="0"/>
              </a:rPr>
              <a:t>.</a:t>
            </a:r>
          </a:p>
          <a:p>
            <a:pPr marL="12700">
              <a:lnSpc>
                <a:spcPts val="1770"/>
              </a:lnSpc>
              <a:spcBef>
                <a:spcPts val="88"/>
              </a:spcBef>
            </a:pPr>
            <a:endParaRPr lang="en-US" sz="1600" spc="79" dirty="0" smtClean="0">
              <a:solidFill>
                <a:srgbClr val="212121"/>
              </a:solidFill>
              <a:latin typeface="Arial" charset="0"/>
              <a:ea typeface="Arial" charset="0"/>
              <a:cs typeface="Arial" charset="0"/>
            </a:endParaRPr>
          </a:p>
          <a:p>
            <a:pPr marL="298450" indent="-285750">
              <a:lnSpc>
                <a:spcPts val="1770"/>
              </a:lnSpc>
              <a:spcBef>
                <a:spcPts val="88"/>
              </a:spcBef>
              <a:buFont typeface="Arial" charset="0"/>
              <a:buChar char="•"/>
            </a:pPr>
            <a:r>
              <a:rPr lang="en-US" sz="1600" spc="79" dirty="0" smtClean="0">
                <a:solidFill>
                  <a:srgbClr val="212121"/>
                </a:solidFill>
                <a:latin typeface="Arial" charset="0"/>
                <a:ea typeface="Arial" charset="0"/>
                <a:cs typeface="Arial" charset="0"/>
              </a:rPr>
              <a:t>Since</a:t>
            </a:r>
            <a:r>
              <a:rPr lang="en-US" sz="1600" spc="0" dirty="0" smtClean="0">
                <a:solidFill>
                  <a:srgbClr val="212121"/>
                </a:solidFill>
                <a:latin typeface="Arial" charset="0"/>
                <a:ea typeface="Arial" charset="0"/>
                <a:cs typeface="Arial" charset="0"/>
              </a:rPr>
              <a:t>,</a:t>
            </a:r>
            <a:r>
              <a:rPr lang="en-US" sz="1600" spc="18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dam</a:t>
            </a:r>
            <a:r>
              <a:rPr lang="en-US" sz="1600" spc="0" dirty="0" smtClean="0">
                <a:solidFill>
                  <a:srgbClr val="212121"/>
                </a:solidFill>
                <a:latin typeface="Arial" charset="0"/>
                <a:ea typeface="Arial" charset="0"/>
                <a:cs typeface="Arial" charset="0"/>
              </a:rPr>
              <a:t>s </a:t>
            </a:r>
            <a:r>
              <a:rPr lang="en-US" sz="1600" spc="21"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requir</a:t>
            </a:r>
            <a:r>
              <a:rPr lang="en-US" sz="1600" spc="0" dirty="0" smtClean="0">
                <a:solidFill>
                  <a:srgbClr val="212121"/>
                </a:solidFill>
                <a:latin typeface="Arial" charset="0"/>
                <a:ea typeface="Arial" charset="0"/>
                <a:cs typeface="Arial" charset="0"/>
              </a:rPr>
              <a:t>e</a:t>
            </a:r>
            <a:r>
              <a:rPr lang="en-US" sz="1600" spc="69" dirty="0" smtClean="0">
                <a:solidFill>
                  <a:srgbClr val="212121"/>
                </a:solidFill>
                <a:latin typeface="Arial" charset="0"/>
                <a:ea typeface="Arial" charset="0"/>
                <a:cs typeface="Arial" charset="0"/>
              </a:rPr>
              <a:t> </a:t>
            </a:r>
            <a:r>
              <a:rPr lang="en-US" sz="1600" spc="89" dirty="0" smtClean="0">
                <a:solidFill>
                  <a:srgbClr val="212121"/>
                </a:solidFill>
                <a:latin typeface="Arial" charset="0"/>
                <a:ea typeface="Arial" charset="0"/>
                <a:cs typeface="Arial" charset="0"/>
              </a:rPr>
              <a:t>vas</a:t>
            </a:r>
            <a:r>
              <a:rPr lang="en-US" sz="1600" spc="0" dirty="0" smtClean="0">
                <a:solidFill>
                  <a:srgbClr val="212121"/>
                </a:solidFill>
                <a:latin typeface="Arial" charset="0"/>
                <a:ea typeface="Arial" charset="0"/>
                <a:cs typeface="Arial" charset="0"/>
              </a:rPr>
              <a:t>t</a:t>
            </a:r>
            <a:r>
              <a:rPr lang="en-US" sz="1600" spc="4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spac</a:t>
            </a:r>
            <a:r>
              <a:rPr lang="en-US" sz="1600" spc="0" dirty="0" smtClean="0">
                <a:solidFill>
                  <a:srgbClr val="212121"/>
                </a:solidFill>
                <a:latin typeface="Arial" charset="0"/>
                <a:ea typeface="Arial" charset="0"/>
                <a:cs typeface="Arial" charset="0"/>
              </a:rPr>
              <a:t>e </a:t>
            </a:r>
            <a:r>
              <a:rPr lang="en-US" sz="1600" spc="10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lan</a:t>
            </a:r>
            <a:r>
              <a:rPr lang="en-US" sz="1600" spc="0" dirty="0" smtClean="0">
                <a:solidFill>
                  <a:srgbClr val="212121"/>
                </a:solidFill>
                <a:latin typeface="Arial" charset="0"/>
                <a:ea typeface="Arial" charset="0"/>
                <a:cs typeface="Arial" charset="0"/>
              </a:rPr>
              <a:t>d</a:t>
            </a:r>
            <a:r>
              <a:rPr lang="en-US" sz="1600" spc="32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fo</a:t>
            </a:r>
            <a:r>
              <a:rPr lang="en-US" sz="1600" spc="0" dirty="0" smtClean="0">
                <a:solidFill>
                  <a:srgbClr val="212121"/>
                </a:solidFill>
                <a:latin typeface="Arial" charset="0"/>
                <a:ea typeface="Arial" charset="0"/>
                <a:cs typeface="Arial" charset="0"/>
              </a:rPr>
              <a:t>r</a:t>
            </a:r>
            <a:r>
              <a:rPr lang="en-US" sz="1600" spc="275"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thei</a:t>
            </a:r>
            <a:r>
              <a:rPr lang="en-US" sz="1600" spc="0" dirty="0" smtClean="0">
                <a:solidFill>
                  <a:srgbClr val="212121"/>
                </a:solidFill>
                <a:latin typeface="Arial" charset="0"/>
                <a:ea typeface="Arial" charset="0"/>
                <a:cs typeface="Arial" charset="0"/>
              </a:rPr>
              <a:t>r</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constructio</a:t>
            </a:r>
            <a:r>
              <a:rPr lang="en-US" sz="1600" spc="0" dirty="0" smtClean="0">
                <a:solidFill>
                  <a:srgbClr val="212121"/>
                </a:solidFill>
                <a:latin typeface="Arial" charset="0"/>
                <a:ea typeface="Arial" charset="0"/>
                <a:cs typeface="Arial" charset="0"/>
              </a:rPr>
              <a:t>n</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installation</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they</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ofte</a:t>
            </a:r>
            <a:r>
              <a:rPr lang="en-US" sz="1600" spc="0" dirty="0" smtClean="0">
                <a:solidFill>
                  <a:srgbClr val="212121"/>
                </a:solidFill>
                <a:latin typeface="Arial" charset="0"/>
                <a:ea typeface="Arial" charset="0"/>
                <a:cs typeface="Arial" charset="0"/>
              </a:rPr>
              <a:t>n</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result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n</a:t>
            </a:r>
            <a:r>
              <a:rPr lang="en-US" sz="1600" spc="122"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displacemen</a:t>
            </a:r>
            <a:r>
              <a:rPr lang="en-US" sz="1600" spc="0" dirty="0" smtClean="0">
                <a:solidFill>
                  <a:srgbClr val="212121"/>
                </a:solidFill>
                <a:latin typeface="Arial" charset="0"/>
                <a:ea typeface="Arial" charset="0"/>
                <a:cs typeface="Arial" charset="0"/>
              </a:rPr>
              <a:t>t</a:t>
            </a:r>
            <a:r>
              <a:rPr lang="en-US" sz="1600" spc="105"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huma</a:t>
            </a:r>
            <a:r>
              <a:rPr lang="en-US" sz="1600" spc="0" dirty="0" smtClean="0">
                <a:solidFill>
                  <a:srgbClr val="212121"/>
                </a:solidFill>
                <a:latin typeface="Arial" charset="0"/>
                <a:ea typeface="Arial" charset="0"/>
                <a:cs typeface="Arial" charset="0"/>
              </a:rPr>
              <a:t>n </a:t>
            </a:r>
            <a:r>
              <a:rPr lang="en-US" sz="1600" spc="11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settlemen</a:t>
            </a:r>
            <a:r>
              <a:rPr lang="en-US" sz="1600" spc="0" dirty="0" smtClean="0">
                <a:solidFill>
                  <a:srgbClr val="212121"/>
                </a:solidFill>
                <a:latin typeface="Arial" charset="0"/>
                <a:ea typeface="Arial" charset="0"/>
                <a:cs typeface="Arial" charset="0"/>
              </a:rPr>
              <a:t>t</a:t>
            </a:r>
            <a:r>
              <a:rPr lang="en-US" sz="1600" spc="6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aroun</a:t>
            </a:r>
            <a:r>
              <a:rPr lang="en-US" sz="1600" spc="0" dirty="0" smtClean="0">
                <a:solidFill>
                  <a:srgbClr val="212121"/>
                </a:solidFill>
                <a:latin typeface="Arial" charset="0"/>
                <a:ea typeface="Arial" charset="0"/>
                <a:cs typeface="Arial" charset="0"/>
              </a:rPr>
              <a:t>d</a:t>
            </a:r>
            <a:r>
              <a:rPr lang="en-US" sz="1600" spc="-85"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8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bank</a:t>
            </a:r>
            <a:r>
              <a:rPr lang="en-US" sz="1600" spc="0" dirty="0" smtClean="0">
                <a:solidFill>
                  <a:srgbClr val="212121"/>
                </a:solidFill>
                <a:latin typeface="Arial" charset="0"/>
                <a:ea typeface="Arial" charset="0"/>
                <a:cs typeface="Arial" charset="0"/>
              </a:rPr>
              <a:t>s </a:t>
            </a:r>
            <a:r>
              <a:rPr lang="en-US" sz="1600" spc="74"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bodies</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298450" indent="-285750">
              <a:lnSpc>
                <a:spcPts val="1770"/>
              </a:lnSpc>
              <a:spcBef>
                <a:spcPts val="88"/>
              </a:spcBef>
              <a:buFont typeface="Arial" charset="0"/>
              <a:buChar char="•"/>
            </a:pPr>
            <a:endParaRPr lang="en-US" sz="1600" dirty="0" smtClean="0">
              <a:latin typeface="Arial" charset="0"/>
              <a:ea typeface="Arial" charset="0"/>
              <a:cs typeface="Arial" charset="0"/>
            </a:endParaRPr>
          </a:p>
          <a:p>
            <a:pPr marL="12700">
              <a:lnSpc>
                <a:spcPts val="1770"/>
              </a:lnSpc>
              <a:spcBef>
                <a:spcPts val="88"/>
              </a:spcBef>
            </a:pPr>
            <a:endParaRPr sz="1600" dirty="0">
              <a:latin typeface="Arial" charset="0"/>
              <a:ea typeface="Arial" charset="0"/>
              <a:cs typeface="Arial" charset="0"/>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13448" y="303488"/>
            <a:ext cx="2043953"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6" name="object 16"/>
          <p:cNvSpPr txBox="1"/>
          <p:nvPr/>
        </p:nvSpPr>
        <p:spPr>
          <a:xfrm>
            <a:off x="253999" y="424511"/>
            <a:ext cx="1592640" cy="255428"/>
          </a:xfrm>
          <a:prstGeom prst="rect">
            <a:avLst/>
          </a:prstGeom>
        </p:spPr>
        <p:txBody>
          <a:bodyPr wrap="square" lIns="0" tIns="0" rIns="0" bIns="0" rtlCol="0">
            <a:noAutofit/>
          </a:bodyPr>
          <a:lstStyle/>
          <a:p>
            <a:pPr marL="12700">
              <a:lnSpc>
                <a:spcPts val="1950"/>
              </a:lnSpc>
              <a:spcBef>
                <a:spcPts val="97"/>
              </a:spcBef>
            </a:pPr>
            <a:r>
              <a:rPr lang="en-US" sz="1800" b="1" spc="89" dirty="0" smtClean="0">
                <a:solidFill>
                  <a:srgbClr val="212121"/>
                </a:solidFill>
                <a:latin typeface="Arial" charset="0"/>
                <a:ea typeface="Arial" charset="0"/>
                <a:cs typeface="Arial" charset="0"/>
              </a:rPr>
              <a:t>Problems</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90" y="4151586"/>
            <a:ext cx="3636236" cy="20498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410" y="4151586"/>
            <a:ext cx="3074758" cy="20498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252" y="4151586"/>
            <a:ext cx="3074757" cy="2049838"/>
          </a:xfrm>
          <a:prstGeom prst="rect">
            <a:avLst/>
          </a:prstGeom>
        </p:spPr>
      </p:pic>
    </p:spTree>
    <p:extLst>
      <p:ext uri="{BB962C8B-B14F-4D97-AF65-F5344CB8AC3E}">
        <p14:creationId xmlns:p14="http://schemas.microsoft.com/office/powerpoint/2010/main" val="7108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7"/>
          <p:cNvSpPr txBox="1"/>
          <p:nvPr/>
        </p:nvSpPr>
        <p:spPr>
          <a:xfrm>
            <a:off x="230042" y="406648"/>
            <a:ext cx="3363260" cy="354040"/>
          </a:xfrm>
          <a:prstGeom prst="rect">
            <a:avLst/>
          </a:prstGeom>
        </p:spPr>
        <p:txBody>
          <a:bodyPr wrap="square" lIns="0" tIns="0" rIns="0" bIns="0" rtlCol="0">
            <a:noAutofit/>
          </a:bodyPr>
          <a:lstStyle/>
          <a:p>
            <a:pPr marL="12700">
              <a:lnSpc>
                <a:spcPts val="1980"/>
              </a:lnSpc>
              <a:spcBef>
                <a:spcPts val="99"/>
              </a:spcBef>
            </a:pPr>
            <a:r>
              <a:rPr sz="1800" b="1" spc="89" dirty="0" smtClean="0">
                <a:solidFill>
                  <a:srgbClr val="212121"/>
                </a:solidFill>
                <a:latin typeface="Arial" charset="0"/>
                <a:ea typeface="Arial" charset="0"/>
                <a:cs typeface="Arial" charset="0"/>
              </a:rPr>
              <a:t>Ke</a:t>
            </a:r>
            <a:r>
              <a:rPr sz="1800" b="1" spc="0" dirty="0" smtClean="0">
                <a:solidFill>
                  <a:srgbClr val="212121"/>
                </a:solidFill>
                <a:latin typeface="Arial" charset="0"/>
                <a:ea typeface="Arial" charset="0"/>
                <a:cs typeface="Arial" charset="0"/>
              </a:rPr>
              <a:t>y</a:t>
            </a:r>
            <a:r>
              <a:rPr sz="1800" b="1" spc="170"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Feature</a:t>
            </a:r>
            <a:r>
              <a:rPr sz="1800" b="1" spc="0" dirty="0" smtClean="0">
                <a:solidFill>
                  <a:srgbClr val="212121"/>
                </a:solidFill>
                <a:latin typeface="Arial" charset="0"/>
                <a:ea typeface="Arial" charset="0"/>
                <a:cs typeface="Arial" charset="0"/>
              </a:rPr>
              <a:t>s </a:t>
            </a:r>
            <a:r>
              <a:rPr sz="1800" b="1" spc="65"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o</a:t>
            </a:r>
            <a:r>
              <a:rPr sz="1800" b="1" spc="0" dirty="0" smtClean="0">
                <a:solidFill>
                  <a:srgbClr val="212121"/>
                </a:solidFill>
                <a:latin typeface="Arial" charset="0"/>
                <a:ea typeface="Arial" charset="0"/>
                <a:cs typeface="Arial" charset="0"/>
              </a:rPr>
              <a:t>f</a:t>
            </a:r>
            <a:r>
              <a:rPr sz="1800" b="1" spc="235" dirty="0" smtClean="0">
                <a:solidFill>
                  <a:srgbClr val="212121"/>
                </a:solidFill>
                <a:latin typeface="Arial" charset="0"/>
                <a:ea typeface="Arial" charset="0"/>
                <a:cs typeface="Arial" charset="0"/>
              </a:rPr>
              <a:t> </a:t>
            </a:r>
            <a:r>
              <a:rPr sz="1800" b="1" spc="89" dirty="0" smtClean="0">
                <a:solidFill>
                  <a:srgbClr val="212121"/>
                </a:solidFill>
                <a:latin typeface="Arial" charset="0"/>
                <a:ea typeface="Arial" charset="0"/>
                <a:cs typeface="Arial" charset="0"/>
              </a:rPr>
              <a:t>invention</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6"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sz="1600" spc="87" dirty="0" smtClean="0">
                <a:solidFill>
                  <a:srgbClr val="212121"/>
                </a:solidFill>
                <a:latin typeface="Arial" charset="0"/>
                <a:ea typeface="Arial" charset="0"/>
                <a:cs typeface="Arial" charset="0"/>
              </a:rPr>
              <a:t>Integratin</a:t>
            </a:r>
            <a:r>
              <a:rPr sz="1600" spc="0" dirty="0" smtClean="0">
                <a:solidFill>
                  <a:srgbClr val="212121"/>
                </a:solidFill>
                <a:latin typeface="Arial" charset="0"/>
                <a:ea typeface="Arial" charset="0"/>
                <a:cs typeface="Arial" charset="0"/>
              </a:rPr>
              <a:t>g</a:t>
            </a:r>
            <a:r>
              <a:rPr sz="1600" spc="3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followin</a:t>
            </a:r>
            <a:r>
              <a:rPr sz="1600" spc="0" dirty="0" smtClean="0">
                <a:solidFill>
                  <a:srgbClr val="212121"/>
                </a:solidFill>
                <a:latin typeface="Arial" charset="0"/>
                <a:ea typeface="Arial" charset="0"/>
                <a:cs typeface="Arial" charset="0"/>
              </a:rPr>
              <a:t>g</a:t>
            </a:r>
            <a:r>
              <a:rPr sz="1600" spc="318"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system</a:t>
            </a:r>
            <a:r>
              <a:rPr sz="1600" spc="0" dirty="0" smtClean="0">
                <a:solidFill>
                  <a:srgbClr val="212121"/>
                </a:solidFill>
                <a:latin typeface="Arial" charset="0"/>
                <a:ea typeface="Arial" charset="0"/>
                <a:cs typeface="Arial" charset="0"/>
              </a:rPr>
              <a:t>s</a:t>
            </a:r>
            <a:r>
              <a:rPr sz="1600" spc="80"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int</a:t>
            </a:r>
            <a:r>
              <a:rPr sz="1600" spc="0" dirty="0" smtClean="0">
                <a:solidFill>
                  <a:srgbClr val="212121"/>
                </a:solidFill>
                <a:latin typeface="Arial" charset="0"/>
                <a:ea typeface="Arial" charset="0"/>
                <a:cs typeface="Arial" charset="0"/>
              </a:rPr>
              <a:t>o</a:t>
            </a:r>
            <a:r>
              <a:rPr sz="1600" spc="52"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on</a:t>
            </a:r>
            <a:r>
              <a:rPr sz="1600" spc="0" dirty="0" smtClean="0">
                <a:solidFill>
                  <a:srgbClr val="212121"/>
                </a:solidFill>
                <a:latin typeface="Arial" charset="0"/>
                <a:ea typeface="Arial" charset="0"/>
                <a:cs typeface="Arial" charset="0"/>
              </a:rPr>
              <a:t>e</a:t>
            </a:r>
            <a:r>
              <a:rPr sz="1600" spc="373"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system</a:t>
            </a:r>
            <a:r>
              <a:rPr sz="1600" spc="0" dirty="0" smtClean="0">
                <a:solidFill>
                  <a:srgbClr val="212121"/>
                </a:solidFill>
                <a:latin typeface="Arial" charset="0"/>
                <a:ea typeface="Arial" charset="0"/>
                <a:cs typeface="Arial" charset="0"/>
              </a:rPr>
              <a:t>:</a:t>
            </a:r>
            <a:r>
              <a:rPr sz="1600" spc="41" dirty="0" smtClean="0">
                <a:solidFill>
                  <a:srgbClr val="212121"/>
                </a:solidFill>
                <a:latin typeface="Arial" charset="0"/>
                <a:ea typeface="Arial" charset="0"/>
                <a:cs typeface="Arial" charset="0"/>
              </a:rPr>
              <a:t> </a:t>
            </a:r>
            <a:r>
              <a:rPr sz="1600" spc="0" dirty="0" smtClean="0">
                <a:solidFill>
                  <a:srgbClr val="212121"/>
                </a:solidFill>
                <a:latin typeface="Arial" charset="0"/>
                <a:ea typeface="Arial" charset="0"/>
                <a:cs typeface="Arial" charset="0"/>
              </a:rPr>
              <a:t>a</a:t>
            </a:r>
            <a:r>
              <a:rPr sz="1600" spc="176" dirty="0" smtClean="0">
                <a:solidFill>
                  <a:srgbClr val="212121"/>
                </a:solidFill>
                <a:latin typeface="Arial" charset="0"/>
                <a:ea typeface="Arial" charset="0"/>
                <a:cs typeface="Arial" charset="0"/>
              </a:rPr>
              <a:t> </a:t>
            </a:r>
            <a:r>
              <a:rPr sz="1600" spc="85" dirty="0" smtClean="0">
                <a:solidFill>
                  <a:srgbClr val="212121"/>
                </a:solidFill>
                <a:latin typeface="Arial" charset="0"/>
                <a:ea typeface="Arial" charset="0"/>
                <a:cs typeface="Arial" charset="0"/>
              </a:rPr>
              <a:t>provisio</a:t>
            </a:r>
            <a:r>
              <a:rPr sz="1600" spc="0" dirty="0" smtClean="0">
                <a:solidFill>
                  <a:srgbClr val="212121"/>
                </a:solidFill>
                <a:latin typeface="Arial" charset="0"/>
                <a:ea typeface="Arial" charset="0"/>
                <a:cs typeface="Arial" charset="0"/>
              </a:rPr>
              <a:t>n</a:t>
            </a:r>
            <a:r>
              <a:rPr sz="1600" spc="65"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a:t>
            </a:r>
            <a:r>
              <a:rPr sz="1600" spc="0" dirty="0" smtClean="0">
                <a:solidFill>
                  <a:srgbClr val="212121"/>
                </a:solidFill>
                <a:latin typeface="Arial" charset="0"/>
                <a:ea typeface="Arial" charset="0"/>
                <a:cs typeface="Arial" charset="0"/>
              </a:rPr>
              <a:t>r</a:t>
            </a:r>
            <a:r>
              <a:rPr sz="1600" spc="275"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transportatio</a:t>
            </a:r>
            <a:r>
              <a:rPr sz="1600" spc="0" dirty="0" smtClean="0">
                <a:solidFill>
                  <a:srgbClr val="212121"/>
                </a:solidFill>
                <a:latin typeface="Arial" charset="0"/>
                <a:ea typeface="Arial" charset="0"/>
                <a:cs typeface="Arial" charset="0"/>
              </a:rPr>
              <a:t>n</a:t>
            </a:r>
            <a:r>
              <a:rPr sz="1600" spc="6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360"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navigatio</a:t>
            </a:r>
            <a:r>
              <a:rPr sz="1600" spc="0" dirty="0" smtClean="0">
                <a:solidFill>
                  <a:srgbClr val="212121"/>
                </a:solidFill>
                <a:latin typeface="Arial" charset="0"/>
                <a:ea typeface="Arial" charset="0"/>
                <a:cs typeface="Arial" charset="0"/>
              </a:rPr>
              <a:t>n</a:t>
            </a:r>
            <a:r>
              <a:rPr lang="en-US" sz="1600" dirty="0">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animat</a:t>
            </a:r>
            <a:r>
              <a:rPr sz="1600" spc="0" dirty="0" smtClean="0">
                <a:solidFill>
                  <a:srgbClr val="212121"/>
                </a:solidFill>
                <a:latin typeface="Arial" charset="0"/>
                <a:ea typeface="Arial" charset="0"/>
                <a:cs typeface="Arial" charset="0"/>
              </a:rPr>
              <a:t>e</a:t>
            </a:r>
            <a:r>
              <a:rPr sz="1600" spc="6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360"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inanimat</a:t>
            </a:r>
            <a:r>
              <a:rPr sz="1600" spc="0" dirty="0" smtClean="0">
                <a:solidFill>
                  <a:srgbClr val="212121"/>
                </a:solidFill>
                <a:latin typeface="Arial" charset="0"/>
                <a:ea typeface="Arial" charset="0"/>
                <a:cs typeface="Arial" charset="0"/>
              </a:rPr>
              <a:t>e</a:t>
            </a:r>
            <a:r>
              <a:rPr sz="1600" spc="84"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object</a:t>
            </a:r>
            <a:r>
              <a:rPr sz="1600" spc="0" dirty="0" smtClean="0">
                <a:solidFill>
                  <a:srgbClr val="212121"/>
                </a:solidFill>
                <a:latin typeface="Arial" charset="0"/>
                <a:ea typeface="Arial" charset="0"/>
                <a:cs typeface="Arial" charset="0"/>
              </a:rPr>
              <a:t>s</a:t>
            </a:r>
            <a:r>
              <a:rPr sz="1600" spc="131"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throug</a:t>
            </a:r>
            <a:r>
              <a:rPr sz="1600" spc="0" dirty="0" smtClean="0">
                <a:solidFill>
                  <a:srgbClr val="212121"/>
                </a:solidFill>
                <a:latin typeface="Arial" charset="0"/>
                <a:ea typeface="Arial" charset="0"/>
                <a:cs typeface="Arial" charset="0"/>
              </a:rPr>
              <a:t>h</a:t>
            </a:r>
            <a:r>
              <a:rPr sz="1600" spc="177"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wate</a:t>
            </a:r>
            <a:r>
              <a:rPr sz="1600" spc="0" dirty="0" smtClean="0">
                <a:solidFill>
                  <a:srgbClr val="212121"/>
                </a:solidFill>
                <a:latin typeface="Arial" charset="0"/>
                <a:ea typeface="Arial" charset="0"/>
                <a:cs typeface="Arial" charset="0"/>
              </a:rPr>
              <a:t>r</a:t>
            </a:r>
            <a:r>
              <a:rPr sz="1600" spc="255"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comprisin</a:t>
            </a:r>
            <a:r>
              <a:rPr sz="1600" spc="0" dirty="0" smtClean="0">
                <a:solidFill>
                  <a:srgbClr val="212121"/>
                </a:solidFill>
                <a:latin typeface="Arial" charset="0"/>
                <a:ea typeface="Arial" charset="0"/>
                <a:cs typeface="Arial" charset="0"/>
              </a:rPr>
              <a:t>g</a:t>
            </a:r>
            <a:r>
              <a:rPr sz="1600" spc="-165"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6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n</a:t>
            </a:r>
            <a:r>
              <a:rPr sz="1600" spc="264"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inheren</a:t>
            </a:r>
            <a:r>
              <a:rPr sz="1600" spc="0" dirty="0" smtClean="0">
                <a:solidFill>
                  <a:srgbClr val="212121"/>
                </a:solidFill>
                <a:latin typeface="Arial" charset="0"/>
                <a:ea typeface="Arial" charset="0"/>
                <a:cs typeface="Arial" charset="0"/>
              </a:rPr>
              <a:t>t</a:t>
            </a:r>
            <a:r>
              <a:rPr sz="1600" spc="6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mean</a:t>
            </a:r>
            <a:r>
              <a:rPr sz="1600" spc="0" dirty="0" smtClean="0">
                <a:solidFill>
                  <a:srgbClr val="212121"/>
                </a:solidFill>
                <a:latin typeface="Arial" charset="0"/>
                <a:ea typeface="Arial" charset="0"/>
                <a:cs typeface="Arial" charset="0"/>
              </a:rPr>
              <a:t>s </a:t>
            </a:r>
            <a:r>
              <a:rPr sz="1600" spc="141"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fo</a:t>
            </a:r>
            <a:r>
              <a:rPr sz="1600" spc="0" dirty="0" smtClean="0">
                <a:solidFill>
                  <a:srgbClr val="212121"/>
                </a:solidFill>
                <a:latin typeface="Arial" charset="0"/>
                <a:ea typeface="Arial" charset="0"/>
                <a:cs typeface="Arial" charset="0"/>
              </a:rPr>
              <a:t>r</a:t>
            </a:r>
            <a:r>
              <a:rPr sz="1600" spc="275"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powe</a:t>
            </a:r>
            <a:r>
              <a:rPr sz="1600" spc="0" dirty="0" smtClean="0">
                <a:solidFill>
                  <a:srgbClr val="212121"/>
                </a:solidFill>
                <a:latin typeface="Arial" charset="0"/>
                <a:ea typeface="Arial" charset="0"/>
                <a:cs typeface="Arial" charset="0"/>
              </a:rPr>
              <a:t>r </a:t>
            </a:r>
            <a:r>
              <a:rPr sz="1600" spc="79" dirty="0" smtClean="0">
                <a:solidFill>
                  <a:srgbClr val="212121"/>
                </a:solidFill>
                <a:latin typeface="Arial" charset="0"/>
                <a:ea typeface="Arial" charset="0"/>
                <a:cs typeface="Arial" charset="0"/>
              </a:rPr>
              <a:t>generatio</a:t>
            </a:r>
            <a:r>
              <a:rPr sz="1600" spc="0" dirty="0" smtClean="0">
                <a:solidFill>
                  <a:srgbClr val="212121"/>
                </a:solidFill>
                <a:latin typeface="Arial" charset="0"/>
                <a:ea typeface="Arial" charset="0"/>
                <a:cs typeface="Arial" charset="0"/>
              </a:rPr>
              <a:t>n</a:t>
            </a:r>
            <a:r>
              <a:rPr sz="1600" spc="18"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andwate</a:t>
            </a:r>
            <a:r>
              <a:rPr sz="1600" spc="0" dirty="0" smtClean="0">
                <a:solidFill>
                  <a:srgbClr val="212121"/>
                </a:solidFill>
                <a:latin typeface="Arial" charset="0"/>
                <a:ea typeface="Arial" charset="0"/>
                <a:cs typeface="Arial" charset="0"/>
              </a:rPr>
              <a:t>r</a:t>
            </a:r>
            <a:r>
              <a:rPr sz="1600" spc="197" dirty="0" smtClean="0">
                <a:solidFill>
                  <a:srgbClr val="212121"/>
                </a:solidFill>
                <a:latin typeface="Arial" charset="0"/>
                <a:ea typeface="Arial" charset="0"/>
                <a:cs typeface="Arial" charset="0"/>
              </a:rPr>
              <a:t> </a:t>
            </a:r>
            <a:r>
              <a:rPr sz="1600" spc="87" dirty="0" smtClean="0">
                <a:solidFill>
                  <a:srgbClr val="212121"/>
                </a:solidFill>
                <a:latin typeface="Arial" charset="0"/>
                <a:ea typeface="Arial" charset="0"/>
                <a:cs typeface="Arial" charset="0"/>
              </a:rPr>
              <a:t>distributio</a:t>
            </a:r>
            <a:r>
              <a:rPr sz="1600" spc="0" dirty="0" smtClean="0">
                <a:solidFill>
                  <a:srgbClr val="212121"/>
                </a:solidFill>
                <a:latin typeface="Arial" charset="0"/>
                <a:ea typeface="Arial" charset="0"/>
                <a:cs typeface="Arial" charset="0"/>
              </a:rPr>
              <a:t>n </a:t>
            </a:r>
            <a:r>
              <a:rPr sz="1600" spc="79" dirty="0" smtClean="0">
                <a:solidFill>
                  <a:srgbClr val="212121"/>
                </a:solidFill>
                <a:latin typeface="Arial" charset="0"/>
                <a:ea typeface="Arial" charset="0"/>
                <a:cs typeface="Arial" charset="0"/>
              </a:rPr>
              <a:t>makin</a:t>
            </a:r>
            <a:r>
              <a:rPr sz="1600" spc="0" dirty="0" smtClean="0">
                <a:solidFill>
                  <a:srgbClr val="212121"/>
                </a:solidFill>
                <a:latin typeface="Arial" charset="0"/>
                <a:ea typeface="Arial" charset="0"/>
                <a:cs typeface="Arial" charset="0"/>
              </a:rPr>
              <a:t>g</a:t>
            </a:r>
            <a:r>
              <a:rPr sz="1600" spc="308"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us</a:t>
            </a:r>
            <a:r>
              <a:rPr sz="1600" spc="0" dirty="0" smtClean="0">
                <a:solidFill>
                  <a:srgbClr val="212121"/>
                </a:solidFill>
                <a:latin typeface="Arial" charset="0"/>
                <a:ea typeface="Arial" charset="0"/>
                <a:cs typeface="Arial" charset="0"/>
              </a:rPr>
              <a:t>e</a:t>
            </a:r>
            <a:r>
              <a:rPr sz="1600" spc="308"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o</a:t>
            </a:r>
            <a:r>
              <a:rPr sz="1600" spc="0" dirty="0" smtClean="0">
                <a:solidFill>
                  <a:srgbClr val="212121"/>
                </a:solidFill>
                <a:latin typeface="Arial" charset="0"/>
                <a:ea typeface="Arial" charset="0"/>
                <a:cs typeface="Arial" charset="0"/>
              </a:rPr>
              <a:t>f</a:t>
            </a:r>
            <a:r>
              <a:rPr sz="1600" spc="111"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a:t>
            </a:r>
            <a:r>
              <a:rPr sz="1600" spc="0" dirty="0" smtClean="0">
                <a:solidFill>
                  <a:srgbClr val="212121"/>
                </a:solidFill>
                <a:latin typeface="Arial" charset="0"/>
                <a:ea typeface="Arial" charset="0"/>
                <a:cs typeface="Arial" charset="0"/>
              </a:rPr>
              <a:t>n</a:t>
            </a:r>
            <a:r>
              <a:rPr sz="1600" spc="212" dirty="0" smtClean="0">
                <a:solidFill>
                  <a:srgbClr val="212121"/>
                </a:solidFill>
                <a:latin typeface="Arial" charset="0"/>
                <a:ea typeface="Arial" charset="0"/>
                <a:cs typeface="Arial" charset="0"/>
              </a:rPr>
              <a:t> </a:t>
            </a:r>
            <a:r>
              <a:rPr sz="1600" spc="86" dirty="0" smtClean="0">
                <a:solidFill>
                  <a:srgbClr val="212121"/>
                </a:solidFill>
                <a:latin typeface="Arial" charset="0"/>
                <a:ea typeface="Arial" charset="0"/>
                <a:cs typeface="Arial" charset="0"/>
              </a:rPr>
              <a:t>innovativ</a:t>
            </a:r>
            <a:r>
              <a:rPr sz="1600" spc="0" dirty="0" smtClean="0">
                <a:solidFill>
                  <a:srgbClr val="212121"/>
                </a:solidFill>
                <a:latin typeface="Arial" charset="0"/>
                <a:ea typeface="Arial" charset="0"/>
                <a:cs typeface="Arial" charset="0"/>
              </a:rPr>
              <a:t>e</a:t>
            </a:r>
            <a:r>
              <a:rPr sz="1600" spc="1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structura</a:t>
            </a:r>
            <a:r>
              <a:rPr sz="1600" spc="0" dirty="0" smtClean="0">
                <a:solidFill>
                  <a:srgbClr val="212121"/>
                </a:solidFill>
                <a:latin typeface="Arial" charset="0"/>
                <a:ea typeface="Arial" charset="0"/>
                <a:cs typeface="Arial" charset="0"/>
              </a:rPr>
              <a:t>l</a:t>
            </a:r>
            <a:r>
              <a:rPr sz="1600" spc="18"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arrangement</a:t>
            </a:r>
            <a:r>
              <a:rPr sz="1600" spc="0" dirty="0" smtClean="0">
                <a:solidFill>
                  <a:srgbClr val="212121"/>
                </a:solidFill>
                <a:latin typeface="Arial" charset="0"/>
                <a:ea typeface="Arial" charset="0"/>
                <a:cs typeface="Arial" charset="0"/>
              </a:rPr>
              <a:t>,</a:t>
            </a:r>
            <a:r>
              <a:rPr sz="1600" spc="18"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thu</a:t>
            </a:r>
            <a:r>
              <a:rPr sz="1600" spc="0" dirty="0" smtClean="0">
                <a:solidFill>
                  <a:srgbClr val="212121"/>
                </a:solidFill>
                <a:latin typeface="Arial" charset="0"/>
                <a:ea typeface="Arial" charset="0"/>
                <a:cs typeface="Arial" charset="0"/>
              </a:rPr>
              <a:t>s </a:t>
            </a:r>
            <a:r>
              <a:rPr sz="1600" spc="79" dirty="0" smtClean="0">
                <a:solidFill>
                  <a:srgbClr val="212121"/>
                </a:solidFill>
                <a:latin typeface="Arial" charset="0"/>
                <a:ea typeface="Arial" charset="0"/>
                <a:cs typeface="Arial" charset="0"/>
              </a:rPr>
              <a:t>makin</a:t>
            </a:r>
            <a:r>
              <a:rPr sz="1600" spc="0" dirty="0" smtClean="0">
                <a:solidFill>
                  <a:srgbClr val="212121"/>
                </a:solidFill>
                <a:latin typeface="Arial" charset="0"/>
                <a:ea typeface="Arial" charset="0"/>
                <a:cs typeface="Arial" charset="0"/>
              </a:rPr>
              <a:t>g</a:t>
            </a:r>
            <a:r>
              <a:rPr sz="1600" spc="359"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i</a:t>
            </a:r>
            <a:r>
              <a:rPr sz="1600" spc="0" dirty="0" smtClean="0">
                <a:solidFill>
                  <a:srgbClr val="212121"/>
                </a:solidFill>
                <a:latin typeface="Arial" charset="0"/>
                <a:ea typeface="Arial" charset="0"/>
                <a:cs typeface="Arial" charset="0"/>
              </a:rPr>
              <a:t>t</a:t>
            </a:r>
            <a:r>
              <a:rPr sz="1600" spc="69" dirty="0" smtClean="0">
                <a:solidFill>
                  <a:srgbClr val="212121"/>
                </a:solidFill>
                <a:latin typeface="Arial" charset="0"/>
                <a:ea typeface="Arial" charset="0"/>
                <a:cs typeface="Arial" charset="0"/>
              </a:rPr>
              <a:t> </a:t>
            </a:r>
            <a:r>
              <a:rPr sz="1600" spc="85" dirty="0" smtClean="0">
                <a:solidFill>
                  <a:srgbClr val="212121"/>
                </a:solidFill>
                <a:latin typeface="Arial" charset="0"/>
                <a:ea typeface="Arial" charset="0"/>
                <a:cs typeface="Arial" charset="0"/>
              </a:rPr>
              <a:t>economi</a:t>
            </a:r>
            <a:r>
              <a:rPr sz="1600" spc="0" dirty="0" smtClean="0">
                <a:solidFill>
                  <a:srgbClr val="212121"/>
                </a:solidFill>
                <a:latin typeface="Arial" charset="0"/>
                <a:ea typeface="Arial" charset="0"/>
                <a:cs typeface="Arial" charset="0"/>
              </a:rPr>
              <a:t>c</a:t>
            </a:r>
            <a:r>
              <a:rPr sz="1600" spc="83"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an</a:t>
            </a:r>
            <a:r>
              <a:rPr sz="1600" spc="0" dirty="0" smtClean="0">
                <a:solidFill>
                  <a:srgbClr val="212121"/>
                </a:solidFill>
                <a:latin typeface="Arial" charset="0"/>
                <a:ea typeface="Arial" charset="0"/>
                <a:cs typeface="Arial" charset="0"/>
              </a:rPr>
              <a:t>d</a:t>
            </a:r>
            <a:r>
              <a:rPr sz="1600" spc="360" dirty="0" smtClean="0">
                <a:solidFill>
                  <a:srgbClr val="212121"/>
                </a:solidFill>
                <a:latin typeface="Arial" charset="0"/>
                <a:ea typeface="Arial" charset="0"/>
                <a:cs typeface="Arial" charset="0"/>
              </a:rPr>
              <a:t> </a:t>
            </a:r>
            <a:r>
              <a:rPr sz="1600" spc="79" dirty="0" smtClean="0">
                <a:solidFill>
                  <a:srgbClr val="212121"/>
                </a:solidFill>
                <a:latin typeface="Arial" charset="0"/>
                <a:ea typeface="Arial" charset="0"/>
                <a:cs typeface="Arial" charset="0"/>
              </a:rPr>
              <a:t>efficient</a:t>
            </a:r>
            <a:r>
              <a:rPr sz="1600" spc="0" dirty="0" smtClean="0">
                <a:solidFill>
                  <a:srgbClr val="212121"/>
                </a:solidFill>
                <a:latin typeface="Arial" charset="0"/>
                <a:ea typeface="Arial" charset="0"/>
                <a:cs typeface="Arial" charset="0"/>
              </a:rPr>
              <a:t>.</a:t>
            </a:r>
            <a:endParaRPr lang="en-US" sz="1600" spc="0" dirty="0" smtClean="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348009" marR="30660" indent="-285750" algn="just">
              <a:lnSpc>
                <a:spcPts val="1770"/>
              </a:lnSpc>
              <a:spcBef>
                <a:spcPts val="88"/>
              </a:spcBef>
              <a:buFont typeface="Arial" charset="0"/>
              <a:buChar char="•"/>
            </a:pPr>
            <a:r>
              <a:rPr lang="en-US" sz="1600" spc="88" dirty="0" smtClean="0">
                <a:solidFill>
                  <a:srgbClr val="212121"/>
                </a:solidFill>
                <a:latin typeface="Arial" charset="0"/>
                <a:ea typeface="Arial" charset="0"/>
                <a:cs typeface="Arial" charset="0"/>
              </a:rPr>
              <a:t>Hydropowe</a:t>
            </a:r>
            <a:r>
              <a:rPr lang="en-US" sz="1600" spc="0" dirty="0" smtClean="0">
                <a:solidFill>
                  <a:srgbClr val="212121"/>
                </a:solidFill>
                <a:latin typeface="Arial" charset="0"/>
                <a:ea typeface="Arial" charset="0"/>
                <a:cs typeface="Arial" charset="0"/>
              </a:rPr>
              <a:t>r</a:t>
            </a:r>
            <a:r>
              <a:rPr lang="en-US" sz="1600" spc="-80" dirty="0" smtClean="0">
                <a:solidFill>
                  <a:srgbClr val="212121"/>
                </a:solidFill>
                <a:latin typeface="Arial" charset="0"/>
                <a:ea typeface="Arial" charset="0"/>
                <a:cs typeface="Arial" charset="0"/>
              </a:rPr>
              <a:t> </a:t>
            </a:r>
            <a:r>
              <a:rPr lang="en-US" sz="1600" spc="88" dirty="0" smtClean="0">
                <a:solidFill>
                  <a:srgbClr val="212121"/>
                </a:solidFill>
                <a:latin typeface="Arial" charset="0"/>
                <a:ea typeface="Arial" charset="0"/>
                <a:cs typeface="Arial" charset="0"/>
              </a:rPr>
              <a:t>generate</a:t>
            </a:r>
            <a:r>
              <a:rPr lang="en-US" sz="1600" spc="0" dirty="0" smtClean="0">
                <a:solidFill>
                  <a:srgbClr val="212121"/>
                </a:solidFill>
                <a:latin typeface="Arial" charset="0"/>
                <a:ea typeface="Arial" charset="0"/>
                <a:cs typeface="Arial" charset="0"/>
              </a:rPr>
              <a:t>d</a:t>
            </a:r>
            <a:r>
              <a:rPr lang="en-US" sz="1600" spc="22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a:t>
            </a:r>
            <a:r>
              <a:rPr lang="en-US" sz="1600" spc="0" dirty="0" smtClean="0">
                <a:solidFill>
                  <a:srgbClr val="212121"/>
                </a:solidFill>
                <a:latin typeface="Arial" charset="0"/>
                <a:ea typeface="Arial" charset="0"/>
                <a:cs typeface="Arial" charset="0"/>
              </a:rPr>
              <a:t>y</a:t>
            </a:r>
            <a:r>
              <a:rPr lang="en-US" sz="1600" spc="189"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189"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213"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channe</a:t>
            </a:r>
            <a:r>
              <a:rPr lang="en-US" sz="1600" spc="0" dirty="0" smtClean="0">
                <a:solidFill>
                  <a:srgbClr val="212121"/>
                </a:solidFill>
                <a:latin typeface="Arial" charset="0"/>
                <a:ea typeface="Arial" charset="0"/>
                <a:cs typeface="Arial" charset="0"/>
              </a:rPr>
              <a:t>l</a:t>
            </a:r>
            <a:r>
              <a:rPr lang="en-US" sz="1600" spc="-9"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networ</a:t>
            </a:r>
            <a:r>
              <a:rPr lang="en-US" sz="1600" spc="0" dirty="0" smtClean="0">
                <a:solidFill>
                  <a:srgbClr val="212121"/>
                </a:solidFill>
                <a:latin typeface="Arial" charset="0"/>
                <a:ea typeface="Arial" charset="0"/>
                <a:cs typeface="Arial" charset="0"/>
              </a:rPr>
              <a:t>k</a:t>
            </a:r>
            <a:r>
              <a:rPr lang="en-US" sz="1600" spc="13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90" dirty="0" smtClean="0">
                <a:solidFill>
                  <a:srgbClr val="212121"/>
                </a:solidFill>
                <a:latin typeface="Arial" charset="0"/>
                <a:ea typeface="Arial" charset="0"/>
                <a:cs typeface="Arial" charset="0"/>
              </a:rPr>
              <a:t>thu</a:t>
            </a:r>
            <a:r>
              <a:rPr lang="en-US" sz="1600" spc="0" dirty="0" smtClean="0">
                <a:solidFill>
                  <a:srgbClr val="212121"/>
                </a:solidFill>
                <a:latin typeface="Arial" charset="0"/>
                <a:ea typeface="Arial" charset="0"/>
                <a:cs typeface="Arial" charset="0"/>
              </a:rPr>
              <a:t>s</a:t>
            </a:r>
            <a:r>
              <a:rPr lang="en-US" sz="1600" spc="45"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doe</a:t>
            </a:r>
            <a:r>
              <a:rPr lang="en-US" sz="1600" spc="0" dirty="0" smtClean="0">
                <a:solidFill>
                  <a:srgbClr val="212121"/>
                </a:solidFill>
                <a:latin typeface="Arial" charset="0"/>
                <a:ea typeface="Arial" charset="0"/>
                <a:cs typeface="Arial" charset="0"/>
              </a:rPr>
              <a:t>s </a:t>
            </a:r>
            <a:r>
              <a:rPr lang="en-US" sz="1600" spc="56"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no</a:t>
            </a:r>
            <a:r>
              <a:rPr lang="en-US" sz="1600" spc="0" dirty="0" smtClean="0">
                <a:solidFill>
                  <a:srgbClr val="212121"/>
                </a:solidFill>
                <a:latin typeface="Arial" charset="0"/>
                <a:ea typeface="Arial" charset="0"/>
                <a:cs typeface="Arial" charset="0"/>
              </a:rPr>
              <a:t>t</a:t>
            </a:r>
            <a:r>
              <a:rPr lang="en-US" sz="1600" spc="1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requir</a:t>
            </a:r>
            <a:r>
              <a:rPr lang="en-US" sz="1600" spc="0" dirty="0" smtClean="0">
                <a:solidFill>
                  <a:srgbClr val="212121"/>
                </a:solidFill>
                <a:latin typeface="Arial" charset="0"/>
                <a:ea typeface="Arial" charset="0"/>
                <a:cs typeface="Arial" charset="0"/>
              </a:rPr>
              <a:t>e</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externa</a:t>
            </a:r>
            <a:r>
              <a:rPr lang="en-US" sz="1600" spc="0" dirty="0" smtClean="0">
                <a:solidFill>
                  <a:srgbClr val="212121"/>
                </a:solidFill>
                <a:latin typeface="Arial" charset="0"/>
                <a:ea typeface="Arial" charset="0"/>
                <a:cs typeface="Arial" charset="0"/>
              </a:rPr>
              <a:t>l</a:t>
            </a:r>
            <a:r>
              <a:rPr lang="en-US" sz="1600" dirty="0">
                <a:latin typeface="Arial" charset="0"/>
                <a:ea typeface="Arial" charset="0"/>
                <a:cs typeface="Arial" charset="0"/>
              </a:rPr>
              <a:t> </a:t>
            </a:r>
            <a:r>
              <a:rPr lang="en-US" sz="1600" spc="87" dirty="0" smtClean="0">
                <a:solidFill>
                  <a:srgbClr val="212121"/>
                </a:solidFill>
                <a:latin typeface="Arial" charset="0"/>
                <a:ea typeface="Arial" charset="0"/>
                <a:cs typeface="Arial" charset="0"/>
              </a:rPr>
              <a:t>non-renewabl</a:t>
            </a:r>
            <a:r>
              <a:rPr lang="en-US" sz="1600" spc="0" dirty="0" smtClean="0">
                <a:solidFill>
                  <a:srgbClr val="212121"/>
                </a:solidFill>
                <a:latin typeface="Arial" charset="0"/>
                <a:ea typeface="Arial" charset="0"/>
                <a:cs typeface="Arial" charset="0"/>
              </a:rPr>
              <a:t>e</a:t>
            </a:r>
            <a:r>
              <a:rPr lang="en-US" sz="1600" spc="88"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sourc</a:t>
            </a:r>
            <a:r>
              <a:rPr lang="en-US" sz="1600" spc="0" dirty="0" smtClean="0">
                <a:solidFill>
                  <a:srgbClr val="212121"/>
                </a:solidFill>
                <a:latin typeface="Arial" charset="0"/>
                <a:ea typeface="Arial" charset="0"/>
                <a:cs typeface="Arial" charset="0"/>
              </a:rPr>
              <a:t>e</a:t>
            </a:r>
            <a:r>
              <a:rPr lang="en-US" sz="1600" spc="105"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energy</a:t>
            </a:r>
            <a:r>
              <a:rPr lang="en-US" sz="1600" spc="0" dirty="0" smtClean="0">
                <a:solidFill>
                  <a:srgbClr val="212121"/>
                </a:solidFill>
                <a:latin typeface="Arial" charset="0"/>
                <a:ea typeface="Arial" charset="0"/>
                <a:cs typeface="Arial" charset="0"/>
              </a:rPr>
              <a:t>, </a:t>
            </a:r>
            <a:r>
              <a:rPr lang="en-US" sz="1600" spc="104"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thu</a:t>
            </a:r>
            <a:r>
              <a:rPr lang="en-US" sz="1600" spc="0" dirty="0" smtClean="0">
                <a:solidFill>
                  <a:srgbClr val="212121"/>
                </a:solidFill>
                <a:latin typeface="Arial" charset="0"/>
                <a:ea typeface="Arial" charset="0"/>
                <a:cs typeface="Arial" charset="0"/>
              </a:rPr>
              <a:t>s</a:t>
            </a:r>
            <a:r>
              <a:rPr lang="en-US" sz="1600" spc="145" dirty="0" smtClean="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achiev</a:t>
            </a:r>
            <a:r>
              <a:rPr lang="en-US" sz="1600" spc="0" dirty="0" smtClean="0">
                <a:solidFill>
                  <a:srgbClr val="212121"/>
                </a:solidFill>
                <a:latin typeface="Arial" charset="0"/>
                <a:ea typeface="Arial" charset="0"/>
                <a:cs typeface="Arial" charset="0"/>
              </a:rPr>
              <a:t>e</a:t>
            </a:r>
            <a:r>
              <a:rPr lang="en-US" sz="1600" spc="-25" dirty="0" smtClean="0">
                <a:solidFill>
                  <a:srgbClr val="212121"/>
                </a:solidFill>
                <a:latin typeface="Arial" charset="0"/>
                <a:ea typeface="Arial" charset="0"/>
                <a:cs typeface="Arial" charset="0"/>
              </a:rPr>
              <a:t> </a:t>
            </a:r>
            <a:r>
              <a:rPr lang="en-US" sz="1600" spc="0" dirty="0" smtClean="0">
                <a:solidFill>
                  <a:srgbClr val="212121"/>
                </a:solidFill>
                <a:latin typeface="Arial" charset="0"/>
                <a:ea typeface="Arial" charset="0"/>
                <a:cs typeface="Arial" charset="0"/>
              </a:rPr>
              <a:t>a</a:t>
            </a:r>
            <a:r>
              <a:rPr lang="en-US" sz="1600" spc="17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sel</a:t>
            </a:r>
            <a:r>
              <a:rPr lang="en-US" sz="1600" spc="0" dirty="0" smtClean="0">
                <a:solidFill>
                  <a:srgbClr val="212121"/>
                </a:solidFill>
                <a:latin typeface="Arial" charset="0"/>
                <a:ea typeface="Arial" charset="0"/>
                <a:cs typeface="Arial" charset="0"/>
              </a:rPr>
              <a:t>f</a:t>
            </a:r>
            <a:r>
              <a:rPr lang="en-US" sz="1600" spc="241"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sufficienc</a:t>
            </a:r>
            <a:r>
              <a:rPr lang="en-US" sz="1600" spc="0" dirty="0" smtClean="0">
                <a:solidFill>
                  <a:srgbClr val="212121"/>
                </a:solidFill>
                <a:latin typeface="Arial" charset="0"/>
                <a:ea typeface="Arial" charset="0"/>
                <a:cs typeface="Arial" charset="0"/>
              </a:rPr>
              <a:t>y </a:t>
            </a:r>
            <a:r>
              <a:rPr lang="en-US" sz="1600" spc="9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a:t>
            </a:r>
            <a:r>
              <a:rPr lang="en-US" sz="1600" spc="0" dirty="0" smtClean="0">
                <a:solidFill>
                  <a:srgbClr val="212121"/>
                </a:solidFill>
                <a:latin typeface="Arial" charset="0"/>
                <a:ea typeface="Arial" charset="0"/>
                <a:cs typeface="Arial" charset="0"/>
              </a:rPr>
              <a:t>y</a:t>
            </a:r>
            <a:r>
              <a:rPr lang="en-US" sz="1600" spc="18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us</a:t>
            </a:r>
            <a:r>
              <a:rPr lang="en-US" sz="1600" spc="0" dirty="0" smtClean="0">
                <a:solidFill>
                  <a:srgbClr val="212121"/>
                </a:solidFill>
                <a:latin typeface="Arial" charset="0"/>
                <a:ea typeface="Arial" charset="0"/>
                <a:cs typeface="Arial" charset="0"/>
              </a:rPr>
              <a:t>e</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renewabl</a:t>
            </a:r>
            <a:r>
              <a:rPr lang="en-US" sz="1600" spc="0" dirty="0" smtClean="0">
                <a:solidFill>
                  <a:srgbClr val="212121"/>
                </a:solidFill>
                <a:latin typeface="Arial" charset="0"/>
                <a:ea typeface="Arial" charset="0"/>
                <a:cs typeface="Arial" charset="0"/>
              </a:rPr>
              <a:t>e</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sources</a:t>
            </a:r>
            <a:r>
              <a:rPr lang="en-US" sz="1600" spc="0" dirty="0" smtClean="0">
                <a:solidFill>
                  <a:srgbClr val="212121"/>
                </a:solidFill>
                <a:latin typeface="Arial" charset="0"/>
                <a:ea typeface="Arial" charset="0"/>
                <a:cs typeface="Arial" charset="0"/>
              </a:rPr>
              <a:t>.</a:t>
            </a:r>
          </a:p>
          <a:p>
            <a:pPr marL="348009" marR="30660"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348009" marR="30660" indent="-285750" algn="just">
              <a:lnSpc>
                <a:spcPts val="1770"/>
              </a:lnSpc>
              <a:spcBef>
                <a:spcPts val="88"/>
              </a:spcBef>
              <a:buFont typeface="Arial" charset="0"/>
              <a:buChar char="•"/>
            </a:pPr>
            <a:r>
              <a:rPr lang="en-US" sz="1600" spc="79" dirty="0" smtClean="0">
                <a:solidFill>
                  <a:srgbClr val="212121"/>
                </a:solidFill>
                <a:latin typeface="Arial" charset="0"/>
                <a:ea typeface="Arial" charset="0"/>
                <a:cs typeface="Arial" charset="0"/>
              </a:rPr>
              <a:t>Direction</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velocit</a:t>
            </a:r>
            <a:r>
              <a:rPr lang="en-US" sz="1600" spc="0" dirty="0" smtClean="0">
                <a:solidFill>
                  <a:srgbClr val="212121"/>
                </a:solidFill>
                <a:latin typeface="Arial" charset="0"/>
                <a:ea typeface="Arial" charset="0"/>
                <a:cs typeface="Arial" charset="0"/>
              </a:rPr>
              <a:t>y</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90" dirty="0" smtClean="0">
                <a:solidFill>
                  <a:srgbClr val="212121"/>
                </a:solidFill>
                <a:latin typeface="Arial" charset="0"/>
                <a:ea typeface="Arial" charset="0"/>
                <a:cs typeface="Arial" charset="0"/>
              </a:rPr>
              <a:t>pressur</a:t>
            </a:r>
            <a:r>
              <a:rPr lang="en-US" sz="1600" spc="0" dirty="0" smtClean="0">
                <a:solidFill>
                  <a:srgbClr val="212121"/>
                </a:solidFill>
                <a:latin typeface="Arial" charset="0"/>
                <a:ea typeface="Arial" charset="0"/>
                <a:cs typeface="Arial" charset="0"/>
              </a:rPr>
              <a:t>e</a:t>
            </a:r>
            <a:r>
              <a:rPr lang="en-US" sz="1600" spc="5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ca</a:t>
            </a:r>
            <a:r>
              <a:rPr lang="en-US" sz="1600" spc="0" dirty="0" smtClean="0">
                <a:solidFill>
                  <a:srgbClr val="212121"/>
                </a:solidFill>
                <a:latin typeface="Arial" charset="0"/>
                <a:ea typeface="Arial" charset="0"/>
                <a:cs typeface="Arial" charset="0"/>
              </a:rPr>
              <a:t>n</a:t>
            </a:r>
            <a:r>
              <a:rPr lang="en-US" sz="1600" spc="30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a:t>
            </a:r>
            <a:r>
              <a:rPr lang="en-US" sz="1600" spc="0" dirty="0" smtClean="0">
                <a:solidFill>
                  <a:srgbClr val="212121"/>
                </a:solidFill>
                <a:latin typeface="Arial" charset="0"/>
                <a:ea typeface="Arial" charset="0"/>
                <a:cs typeface="Arial" charset="0"/>
              </a:rPr>
              <a:t>e</a:t>
            </a:r>
            <a:r>
              <a:rPr lang="en-US" sz="1600" spc="293"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monitore</a:t>
            </a:r>
            <a:r>
              <a:rPr lang="en-US" sz="1600" spc="0" dirty="0" smtClean="0">
                <a:solidFill>
                  <a:srgbClr val="212121"/>
                </a:solidFill>
                <a:latin typeface="Arial" charset="0"/>
                <a:ea typeface="Arial" charset="0"/>
                <a:cs typeface="Arial" charset="0"/>
              </a:rPr>
              <a:t>d</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controlled</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348009" marR="30660" indent="-285750" algn="just">
              <a:lnSpc>
                <a:spcPts val="1770"/>
              </a:lnSpc>
              <a:spcBef>
                <a:spcPts val="88"/>
              </a:spcBef>
              <a:buFont typeface="Arial" charset="0"/>
              <a:buChar char="•"/>
            </a:pPr>
            <a:endParaRPr lang="en-US" sz="1600" dirty="0" smtClean="0">
              <a:latin typeface="Arial" charset="0"/>
              <a:ea typeface="Arial" charset="0"/>
              <a:cs typeface="Arial" charset="0"/>
            </a:endParaRPr>
          </a:p>
          <a:p>
            <a:pPr marL="298450" marR="22349" indent="-285750" algn="just">
              <a:lnSpc>
                <a:spcPts val="1770"/>
              </a:lnSpc>
              <a:spcBef>
                <a:spcPts val="88"/>
              </a:spcBef>
              <a:buFont typeface="Arial" charset="0"/>
              <a:buChar char="•"/>
            </a:pPr>
            <a:r>
              <a:rPr lang="en-US" sz="1600" spc="0" dirty="0" smtClean="0">
                <a:solidFill>
                  <a:srgbClr val="212121"/>
                </a:solidFill>
                <a:latin typeface="Arial" charset="0"/>
                <a:ea typeface="Arial" charset="0"/>
                <a:cs typeface="Arial" charset="0"/>
              </a:rPr>
              <a:t>A </a:t>
            </a:r>
            <a:r>
              <a:rPr lang="en-US" sz="1600" spc="79" dirty="0" smtClean="0">
                <a:solidFill>
                  <a:srgbClr val="212121"/>
                </a:solidFill>
                <a:latin typeface="Arial" charset="0"/>
                <a:ea typeface="Arial" charset="0"/>
                <a:cs typeface="Arial" charset="0"/>
              </a:rPr>
              <a:t>singl</a:t>
            </a:r>
            <a:r>
              <a:rPr lang="en-US" sz="1600" spc="0" dirty="0" smtClean="0">
                <a:solidFill>
                  <a:srgbClr val="212121"/>
                </a:solidFill>
                <a:latin typeface="Arial" charset="0"/>
                <a:ea typeface="Arial" charset="0"/>
                <a:cs typeface="Arial" charset="0"/>
              </a:rPr>
              <a:t>e</a:t>
            </a:r>
            <a:r>
              <a:rPr lang="en-US" sz="1600" spc="305"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syste</a:t>
            </a:r>
            <a:r>
              <a:rPr lang="en-US" sz="1600" spc="0" dirty="0" smtClean="0">
                <a:solidFill>
                  <a:srgbClr val="212121"/>
                </a:solidFill>
                <a:latin typeface="Arial" charset="0"/>
                <a:ea typeface="Arial" charset="0"/>
                <a:cs typeface="Arial" charset="0"/>
              </a:rPr>
              <a:t>m</a:t>
            </a:r>
            <a:r>
              <a:rPr lang="en-US" sz="1600" spc="-132"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tha</a:t>
            </a:r>
            <a:r>
              <a:rPr lang="en-US" sz="1600" spc="0" dirty="0" smtClean="0">
                <a:solidFill>
                  <a:srgbClr val="212121"/>
                </a:solidFill>
                <a:latin typeface="Arial" charset="0"/>
                <a:ea typeface="Arial" charset="0"/>
                <a:cs typeface="Arial" charset="0"/>
              </a:rPr>
              <a:t>t</a:t>
            </a:r>
            <a:r>
              <a:rPr lang="en-US" sz="1600" spc="14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addresse</a:t>
            </a:r>
            <a:r>
              <a:rPr lang="en-US" sz="1600" spc="0" dirty="0" smtClean="0">
                <a:solidFill>
                  <a:srgbClr val="212121"/>
                </a:solidFill>
                <a:latin typeface="Arial" charset="0"/>
                <a:ea typeface="Arial" charset="0"/>
                <a:cs typeface="Arial" charset="0"/>
              </a:rPr>
              <a:t>s</a:t>
            </a:r>
            <a:r>
              <a:rPr lang="en-US" sz="1600" spc="-4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th</a:t>
            </a:r>
            <a:r>
              <a:rPr lang="en-US" sz="1600" spc="0" dirty="0" smtClean="0">
                <a:solidFill>
                  <a:srgbClr val="212121"/>
                </a:solidFill>
                <a:latin typeface="Arial" charset="0"/>
                <a:ea typeface="Arial" charset="0"/>
                <a:cs typeface="Arial" charset="0"/>
              </a:rPr>
              <a:t>e</a:t>
            </a:r>
            <a:r>
              <a:rPr lang="en-US" sz="1600" spc="88"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nee</a:t>
            </a:r>
            <a:r>
              <a:rPr lang="en-US" sz="1600" spc="0" dirty="0" smtClean="0">
                <a:solidFill>
                  <a:srgbClr val="212121"/>
                </a:solidFill>
                <a:latin typeface="Arial" charset="0"/>
                <a:ea typeface="Arial" charset="0"/>
                <a:cs typeface="Arial" charset="0"/>
              </a:rPr>
              <a:t>d </a:t>
            </a:r>
            <a:r>
              <a:rPr lang="en-US" sz="1600" spc="10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distribution</a:t>
            </a:r>
            <a:r>
              <a:rPr lang="en-US" sz="1600" spc="0" dirty="0" smtClean="0">
                <a:solidFill>
                  <a:srgbClr val="212121"/>
                </a:solidFill>
                <a:latin typeface="Arial" charset="0"/>
                <a:ea typeface="Arial" charset="0"/>
                <a:cs typeface="Arial" charset="0"/>
              </a:rPr>
              <a:t>,</a:t>
            </a:r>
            <a:r>
              <a:rPr lang="en-US" sz="1600" spc="69"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purification</a:t>
            </a:r>
            <a:r>
              <a:rPr lang="en-US" sz="1600" spc="0" dirty="0" smtClean="0">
                <a:solidFill>
                  <a:srgbClr val="212121"/>
                </a:solidFill>
                <a:latin typeface="Arial" charset="0"/>
                <a:ea typeface="Arial" charset="0"/>
                <a:cs typeface="Arial" charset="0"/>
              </a:rPr>
              <a:t>,</a:t>
            </a:r>
            <a:r>
              <a:rPr lang="en-US" sz="1600" dirty="0">
                <a:latin typeface="Arial" charset="0"/>
                <a:ea typeface="Arial" charset="0"/>
                <a:cs typeface="Arial" charset="0"/>
              </a:rPr>
              <a:t> </a:t>
            </a:r>
            <a:r>
              <a:rPr lang="en-US" sz="1600" spc="79" dirty="0" smtClean="0">
                <a:solidFill>
                  <a:srgbClr val="212121"/>
                </a:solidFill>
                <a:latin typeface="Arial" charset="0"/>
                <a:ea typeface="Arial" charset="0"/>
                <a:cs typeface="Arial" charset="0"/>
              </a:rPr>
              <a:t>transportatio</a:t>
            </a:r>
            <a:r>
              <a:rPr lang="en-US" sz="1600" spc="0" dirty="0" smtClean="0">
                <a:solidFill>
                  <a:srgbClr val="212121"/>
                </a:solidFill>
                <a:latin typeface="Arial" charset="0"/>
                <a:ea typeface="Arial" charset="0"/>
                <a:cs typeface="Arial" charset="0"/>
              </a:rPr>
              <a:t>n</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b</a:t>
            </a:r>
            <a:r>
              <a:rPr lang="en-US" sz="1600" spc="0" dirty="0" smtClean="0">
                <a:solidFill>
                  <a:srgbClr val="212121"/>
                </a:solidFill>
                <a:latin typeface="Arial" charset="0"/>
                <a:ea typeface="Arial" charset="0"/>
                <a:cs typeface="Arial" charset="0"/>
              </a:rPr>
              <a:t>y</a:t>
            </a:r>
            <a:r>
              <a:rPr lang="en-US" sz="1600" spc="18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mean</a:t>
            </a:r>
            <a:r>
              <a:rPr lang="en-US" sz="1600" spc="0" dirty="0" smtClean="0">
                <a:solidFill>
                  <a:srgbClr val="212121"/>
                </a:solidFill>
                <a:latin typeface="Arial" charset="0"/>
                <a:ea typeface="Arial" charset="0"/>
                <a:cs typeface="Arial" charset="0"/>
              </a:rPr>
              <a:t>s </a:t>
            </a:r>
            <a:r>
              <a:rPr lang="en-US" sz="1600" spc="141"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o</a:t>
            </a:r>
            <a:r>
              <a:rPr lang="en-US" sz="1600" spc="0" dirty="0" smtClean="0">
                <a:solidFill>
                  <a:srgbClr val="212121"/>
                </a:solidFill>
                <a:latin typeface="Arial" charset="0"/>
                <a:ea typeface="Arial" charset="0"/>
                <a:cs typeface="Arial" charset="0"/>
              </a:rPr>
              <a:t>f</a:t>
            </a:r>
            <a:r>
              <a:rPr lang="en-US" sz="1600" spc="163" dirty="0" smtClean="0">
                <a:solidFill>
                  <a:srgbClr val="212121"/>
                </a:solidFill>
                <a:latin typeface="Arial" charset="0"/>
                <a:ea typeface="Arial" charset="0"/>
                <a:cs typeface="Arial" charset="0"/>
              </a:rPr>
              <a:t> </a:t>
            </a:r>
            <a:r>
              <a:rPr lang="en-US" sz="1600" spc="91" dirty="0" smtClean="0">
                <a:solidFill>
                  <a:srgbClr val="212121"/>
                </a:solidFill>
                <a:latin typeface="Arial" charset="0"/>
                <a:ea typeface="Arial" charset="0"/>
                <a:cs typeface="Arial" charset="0"/>
              </a:rPr>
              <a:t>wate</a:t>
            </a:r>
            <a:r>
              <a:rPr lang="en-US" sz="1600" spc="0" dirty="0" smtClean="0">
                <a:solidFill>
                  <a:srgbClr val="212121"/>
                </a:solidFill>
                <a:latin typeface="Arial" charset="0"/>
                <a:ea typeface="Arial" charset="0"/>
                <a:cs typeface="Arial" charset="0"/>
              </a:rPr>
              <a:t>r</a:t>
            </a:r>
            <a:r>
              <a:rPr lang="en-US" sz="1600" spc="4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a:solidFill>
                  <a:srgbClr val="212121"/>
                </a:solidFill>
                <a:latin typeface="Arial" charset="0"/>
                <a:ea typeface="Arial" charset="0"/>
                <a:cs typeface="Arial" charset="0"/>
              </a:rPr>
              <a:t> </a:t>
            </a:r>
            <a:r>
              <a:rPr lang="en-US" sz="1600" spc="87" dirty="0" smtClean="0">
                <a:solidFill>
                  <a:srgbClr val="212121"/>
                </a:solidFill>
                <a:latin typeface="Arial" charset="0"/>
                <a:ea typeface="Arial" charset="0"/>
                <a:cs typeface="Arial" charset="0"/>
              </a:rPr>
              <a:t>hydropowe</a:t>
            </a:r>
            <a:r>
              <a:rPr lang="en-US" sz="1600" spc="0" dirty="0" smtClean="0">
                <a:solidFill>
                  <a:srgbClr val="212121"/>
                </a:solidFill>
                <a:latin typeface="Arial" charset="0"/>
                <a:ea typeface="Arial" charset="0"/>
                <a:cs typeface="Arial" charset="0"/>
              </a:rPr>
              <a:t>r</a:t>
            </a:r>
            <a:r>
              <a:rPr lang="en-US" sz="1600" spc="7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generatio</a:t>
            </a:r>
            <a:r>
              <a:rPr lang="en-US" sz="1600" spc="0" dirty="0" smtClean="0">
                <a:solidFill>
                  <a:srgbClr val="212121"/>
                </a:solidFill>
                <a:latin typeface="Arial" charset="0"/>
                <a:ea typeface="Arial" charset="0"/>
                <a:cs typeface="Arial" charset="0"/>
              </a:rPr>
              <a:t>n</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whic</a:t>
            </a:r>
            <a:r>
              <a:rPr lang="en-US" sz="1600" spc="0" dirty="0" smtClean="0">
                <a:solidFill>
                  <a:srgbClr val="212121"/>
                </a:solidFill>
                <a:latin typeface="Arial" charset="0"/>
                <a:ea typeface="Arial" charset="0"/>
                <a:cs typeface="Arial" charset="0"/>
              </a:rPr>
              <a:t>h</a:t>
            </a:r>
            <a:r>
              <a:rPr lang="en-US" sz="1600" spc="32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s</a:t>
            </a:r>
            <a:r>
              <a:rPr lang="en-US" sz="1600" spc="10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coordinate</a:t>
            </a:r>
            <a:r>
              <a:rPr lang="en-US" sz="1600" spc="0" dirty="0" smtClean="0">
                <a:solidFill>
                  <a:srgbClr val="212121"/>
                </a:solidFill>
                <a:latin typeface="Arial" charset="0"/>
                <a:ea typeface="Arial" charset="0"/>
                <a:cs typeface="Arial" charset="0"/>
              </a:rPr>
              <a:t>d</a:t>
            </a:r>
            <a:r>
              <a:rPr lang="en-US" sz="1600" spc="6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 </a:t>
            </a:r>
            <a:r>
              <a:rPr lang="en-US" sz="1600" spc="87" dirty="0" smtClean="0">
                <a:solidFill>
                  <a:srgbClr val="212121"/>
                </a:solidFill>
                <a:latin typeface="Arial" charset="0"/>
                <a:ea typeface="Arial" charset="0"/>
                <a:cs typeface="Arial" charset="0"/>
              </a:rPr>
              <a:t>controlle</a:t>
            </a:r>
            <a:r>
              <a:rPr lang="en-US" sz="1600" spc="0" dirty="0" smtClean="0">
                <a:solidFill>
                  <a:srgbClr val="212121"/>
                </a:solidFill>
                <a:latin typeface="Arial" charset="0"/>
                <a:ea typeface="Arial" charset="0"/>
                <a:cs typeface="Arial" charset="0"/>
              </a:rPr>
              <a:t>d</a:t>
            </a:r>
            <a:r>
              <a:rPr lang="en-US" sz="1600" spc="3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throughout</a:t>
            </a:r>
            <a:r>
              <a:rPr lang="en-US" sz="1600" spc="0" dirty="0" smtClean="0">
                <a:solidFill>
                  <a:srgbClr val="212121"/>
                </a:solidFill>
                <a:latin typeface="Arial" charset="0"/>
                <a:ea typeface="Arial" charset="0"/>
                <a:cs typeface="Arial" charset="0"/>
              </a:rPr>
              <a:t>.</a:t>
            </a:r>
          </a:p>
          <a:p>
            <a:pPr marL="298450" marR="22349" indent="-285750" algn="just">
              <a:lnSpc>
                <a:spcPts val="1770"/>
              </a:lnSpc>
              <a:spcBef>
                <a:spcPts val="88"/>
              </a:spcBef>
              <a:buFont typeface="Arial" charset="0"/>
              <a:buChar char="•"/>
            </a:pPr>
            <a:endParaRPr lang="en-US" sz="1600" dirty="0">
              <a:solidFill>
                <a:srgbClr val="212121"/>
              </a:solidFill>
              <a:latin typeface="Arial" charset="0"/>
              <a:ea typeface="Arial" charset="0"/>
              <a:cs typeface="Arial" charset="0"/>
            </a:endParaRPr>
          </a:p>
          <a:p>
            <a:pPr marL="298450" marR="22349"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Apparatu</a:t>
            </a:r>
            <a:r>
              <a:rPr lang="en-US" sz="1600" spc="0" dirty="0" smtClean="0">
                <a:solidFill>
                  <a:srgbClr val="212121"/>
                </a:solidFill>
                <a:latin typeface="Arial" charset="0"/>
                <a:ea typeface="Arial" charset="0"/>
                <a:cs typeface="Arial" charset="0"/>
              </a:rPr>
              <a:t>s</a:t>
            </a:r>
            <a:r>
              <a:rPr lang="en-US" sz="1600" spc="5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use</a:t>
            </a:r>
            <a:r>
              <a:rPr lang="en-US" sz="1600" spc="0" dirty="0" smtClean="0">
                <a:solidFill>
                  <a:srgbClr val="212121"/>
                </a:solidFill>
                <a:latin typeface="Arial" charset="0"/>
                <a:ea typeface="Arial" charset="0"/>
                <a:cs typeface="Arial" charset="0"/>
              </a:rPr>
              <a:t>d </a:t>
            </a:r>
            <a:r>
              <a:rPr lang="en-US" sz="1600" spc="56"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i</a:t>
            </a:r>
            <a:r>
              <a:rPr lang="en-US" sz="1600" spc="0" dirty="0" smtClean="0">
                <a:solidFill>
                  <a:srgbClr val="212121"/>
                </a:solidFill>
                <a:latin typeface="Arial" charset="0"/>
                <a:ea typeface="Arial" charset="0"/>
                <a:cs typeface="Arial" charset="0"/>
              </a:rPr>
              <a:t>s</a:t>
            </a:r>
            <a:r>
              <a:rPr lang="en-US" sz="1600" spc="109"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ver</a:t>
            </a:r>
            <a:r>
              <a:rPr lang="en-US" sz="1600" spc="0" dirty="0" smtClean="0">
                <a:solidFill>
                  <a:srgbClr val="212121"/>
                </a:solidFill>
                <a:latin typeface="Arial" charset="0"/>
                <a:ea typeface="Arial" charset="0"/>
                <a:cs typeface="Arial" charset="0"/>
              </a:rPr>
              <a:t>y</a:t>
            </a:r>
            <a:r>
              <a:rPr lang="en-US" sz="1600" spc="357"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muc</a:t>
            </a:r>
            <a:r>
              <a:rPr lang="en-US" sz="1600" spc="0" dirty="0" smtClean="0">
                <a:solidFill>
                  <a:srgbClr val="212121"/>
                </a:solidFill>
                <a:latin typeface="Arial" charset="0"/>
                <a:ea typeface="Arial" charset="0"/>
                <a:cs typeface="Arial" charset="0"/>
              </a:rPr>
              <a:t>h</a:t>
            </a:r>
            <a:r>
              <a:rPr lang="en-US" sz="1600" spc="362" dirty="0" smtClean="0">
                <a:solidFill>
                  <a:srgbClr val="212121"/>
                </a:solidFill>
                <a:latin typeface="Arial" charset="0"/>
                <a:ea typeface="Arial" charset="0"/>
                <a:cs typeface="Arial" charset="0"/>
              </a:rPr>
              <a:t> </a:t>
            </a:r>
            <a:r>
              <a:rPr lang="en-US" sz="1600" spc="85" dirty="0" smtClean="0">
                <a:solidFill>
                  <a:srgbClr val="212121"/>
                </a:solidFill>
                <a:latin typeface="Arial" charset="0"/>
                <a:ea typeface="Arial" charset="0"/>
                <a:cs typeface="Arial" charset="0"/>
              </a:rPr>
              <a:t>economica</a:t>
            </a:r>
            <a:r>
              <a:rPr lang="en-US" sz="1600" spc="0" dirty="0" smtClean="0">
                <a:solidFill>
                  <a:srgbClr val="212121"/>
                </a:solidFill>
                <a:latin typeface="Arial" charset="0"/>
                <a:ea typeface="Arial" charset="0"/>
                <a:cs typeface="Arial" charset="0"/>
              </a:rPr>
              <a:t>l</a:t>
            </a:r>
            <a:r>
              <a:rPr lang="en-US" sz="1600" spc="62"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an</a:t>
            </a:r>
            <a:r>
              <a:rPr lang="en-US" sz="1600" spc="0" dirty="0" smtClean="0">
                <a:solidFill>
                  <a:srgbClr val="212121"/>
                </a:solidFill>
                <a:latin typeface="Arial" charset="0"/>
                <a:ea typeface="Arial" charset="0"/>
                <a:cs typeface="Arial" charset="0"/>
              </a:rPr>
              <a:t>d</a:t>
            </a:r>
            <a:r>
              <a:rPr lang="en-US" sz="1600" spc="360" dirty="0" smtClean="0">
                <a:solidFill>
                  <a:srgbClr val="212121"/>
                </a:solidFill>
                <a:latin typeface="Arial" charset="0"/>
                <a:ea typeface="Arial" charset="0"/>
                <a:cs typeface="Arial" charset="0"/>
              </a:rPr>
              <a:t> </a:t>
            </a:r>
            <a:r>
              <a:rPr lang="en-US" sz="1600" spc="79" dirty="0" smtClean="0">
                <a:solidFill>
                  <a:srgbClr val="212121"/>
                </a:solidFill>
                <a:latin typeface="Arial" charset="0"/>
                <a:ea typeface="Arial" charset="0"/>
                <a:cs typeface="Arial" charset="0"/>
              </a:rPr>
              <a:t>affordable</a:t>
            </a:r>
            <a:r>
              <a:rPr lang="en-US" sz="1600" spc="0" dirty="0" smtClean="0">
                <a:solidFill>
                  <a:srgbClr val="212121"/>
                </a:solidFill>
                <a:latin typeface="Arial" charset="0"/>
                <a:ea typeface="Arial" charset="0"/>
                <a:cs typeface="Arial" charset="0"/>
              </a:rPr>
              <a:t>.</a:t>
            </a:r>
            <a:endParaRPr lang="en-US" sz="1600" dirty="0" smtClean="0">
              <a:latin typeface="Arial" charset="0"/>
              <a:ea typeface="Arial" charset="0"/>
              <a:cs typeface="Arial" charset="0"/>
            </a:endParaRPr>
          </a:p>
          <a:p>
            <a:pPr marL="62259" marR="30660" algn="just">
              <a:lnSpc>
                <a:spcPts val="1770"/>
              </a:lnSpc>
              <a:spcBef>
                <a:spcPts val="88"/>
              </a:spcBef>
            </a:pPr>
            <a:endParaRPr lang="en-US" sz="1600" dirty="0" smtClean="0">
              <a:latin typeface="Arial" charset="0"/>
              <a:ea typeface="Arial" charset="0"/>
              <a:cs typeface="Arial" charset="0"/>
            </a:endParaRPr>
          </a:p>
          <a:p>
            <a:pPr marL="12700" algn="just">
              <a:lnSpc>
                <a:spcPts val="1770"/>
              </a:lnSpc>
              <a:spcBef>
                <a:spcPts val="88"/>
              </a:spcBef>
            </a:pPr>
            <a:endParaRPr sz="1600" dirty="0">
              <a:latin typeface="Arial" charset="0"/>
              <a:ea typeface="Arial" charset="0"/>
              <a:cs typeface="Arial" charset="0"/>
            </a:endParaRPr>
          </a:p>
        </p:txBody>
      </p:sp>
      <p:graphicFrame>
        <p:nvGraphicFramePr>
          <p:cNvPr id="2" name="Diagram 1"/>
          <p:cNvGraphicFramePr/>
          <p:nvPr>
            <p:extLst>
              <p:ext uri="{D42A27DB-BD31-4B8C-83A1-F6EECF244321}">
                <p14:modId xmlns:p14="http://schemas.microsoft.com/office/powerpoint/2010/main" val="1529070821"/>
              </p:ext>
            </p:extLst>
          </p:nvPr>
        </p:nvGraphicFramePr>
        <p:xfrm>
          <a:off x="2107658" y="4846602"/>
          <a:ext cx="8128000" cy="178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8504" y="4591108"/>
            <a:ext cx="1839414" cy="338554"/>
          </a:xfrm>
          <a:prstGeom prst="rect">
            <a:avLst/>
          </a:prstGeom>
          <a:noFill/>
        </p:spPr>
        <p:txBody>
          <a:bodyPr wrap="none" rtlCol="0">
            <a:spAutoFit/>
          </a:bodyPr>
          <a:lstStyle/>
          <a:p>
            <a:r>
              <a:rPr lang="en-US" sz="1600" b="1" dirty="0" smtClean="0">
                <a:latin typeface="Arial" charset="0"/>
                <a:ea typeface="Arial" charset="0"/>
                <a:cs typeface="Arial" charset="0"/>
              </a:rPr>
              <a:t>Key Advantages:</a:t>
            </a:r>
            <a:endParaRPr lang="en-US" sz="1600" b="1" dirty="0">
              <a:latin typeface="Arial" charset="0"/>
              <a:ea typeface="Arial" charset="0"/>
              <a:cs typeface="Arial" charset="0"/>
            </a:endParaRPr>
          </a:p>
        </p:txBody>
      </p:sp>
      <p:sp>
        <p:nvSpPr>
          <p:cNvPr id="12" name="object 13"/>
          <p:cNvSpPr/>
          <p:nvPr/>
        </p:nvSpPr>
        <p:spPr>
          <a:xfrm>
            <a:off x="-13448" y="303488"/>
            <a:ext cx="360675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13"/>
          <p:cNvSpPr/>
          <p:nvPr/>
        </p:nvSpPr>
        <p:spPr>
          <a:xfrm>
            <a:off x="-13448" y="4531785"/>
            <a:ext cx="2221366"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val="64804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smtClean="0">
                <a:solidFill>
                  <a:srgbClr val="212121"/>
                </a:solidFill>
                <a:latin typeface="Arial" charset="0"/>
                <a:ea typeface="Arial" charset="0"/>
                <a:cs typeface="Arial" charset="0"/>
              </a:rPr>
              <a:t>Ke</a:t>
            </a:r>
            <a:r>
              <a:rPr sz="1800" b="1" spc="0" smtClean="0">
                <a:solidFill>
                  <a:srgbClr val="212121"/>
                </a:solidFill>
                <a:latin typeface="Arial" charset="0"/>
                <a:ea typeface="Arial" charset="0"/>
                <a:cs typeface="Arial" charset="0"/>
              </a:rPr>
              <a:t>y</a:t>
            </a:r>
            <a:r>
              <a:rPr sz="1800" b="1" spc="170" smtClean="0">
                <a:solidFill>
                  <a:srgbClr val="212121"/>
                </a:solidFill>
                <a:latin typeface="Arial" charset="0"/>
                <a:ea typeface="Arial" charset="0"/>
                <a:cs typeface="Arial" charset="0"/>
              </a:rPr>
              <a:t> </a:t>
            </a:r>
            <a:r>
              <a:rPr lang="en-US" sz="1800" b="1" spc="89" smtClean="0">
                <a:solidFill>
                  <a:srgbClr val="212121"/>
                </a:solidFill>
                <a:latin typeface="Arial" charset="0"/>
                <a:ea typeface="Arial" charset="0"/>
                <a:cs typeface="Arial" charset="0"/>
              </a:rPr>
              <a:t>Components </a:t>
            </a:r>
            <a:r>
              <a:rPr sz="1800" b="1" spc="89" smtClean="0">
                <a:solidFill>
                  <a:srgbClr val="212121"/>
                </a:solidFill>
                <a:latin typeface="Arial" charset="0"/>
                <a:ea typeface="Arial" charset="0"/>
                <a:cs typeface="Arial" charset="0"/>
              </a:rPr>
              <a:t>o</a:t>
            </a:r>
            <a:r>
              <a:rPr sz="1800" b="1" spc="0" smtClean="0">
                <a:solidFill>
                  <a:srgbClr val="212121"/>
                </a:solidFill>
                <a:latin typeface="Arial" charset="0"/>
                <a:ea typeface="Arial" charset="0"/>
                <a:cs typeface="Arial" charset="0"/>
              </a:rPr>
              <a:t>f</a:t>
            </a:r>
            <a:r>
              <a:rPr lang="en-US" b="1" spc="235">
                <a:solidFill>
                  <a:srgbClr val="212121"/>
                </a:solidFill>
                <a:latin typeface="Arial" charset="0"/>
                <a:ea typeface="Arial" charset="0"/>
                <a:cs typeface="Arial" charset="0"/>
              </a:rPr>
              <a:t> </a:t>
            </a:r>
            <a:r>
              <a:rPr lang="en-US" b="1" spc="235" smtClean="0">
                <a:solidFill>
                  <a:srgbClr val="212121"/>
                </a:solidFill>
                <a:latin typeface="Arial" charset="0"/>
                <a:ea typeface="Arial" charset="0"/>
                <a:cs typeface="Arial" charset="0"/>
              </a:rPr>
              <a:t>the </a:t>
            </a:r>
            <a:r>
              <a:rPr sz="1800" b="1" spc="89" smtClean="0">
                <a:solidFill>
                  <a:srgbClr val="212121"/>
                </a:solidFill>
                <a:latin typeface="Arial" charset="0"/>
                <a:ea typeface="Arial" charset="0"/>
                <a:cs typeface="Arial" charset="0"/>
              </a:rPr>
              <a:t>invention</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b="1" spc="87" dirty="0" smtClean="0">
                <a:solidFill>
                  <a:srgbClr val="212121"/>
                </a:solidFill>
                <a:latin typeface="Arial" charset="0"/>
                <a:ea typeface="Arial" charset="0"/>
                <a:cs typeface="Arial" charset="0"/>
              </a:rPr>
              <a:t>Network </a:t>
            </a:r>
            <a:r>
              <a:rPr lang="en-US" sz="1600" b="1" spc="87" dirty="0">
                <a:solidFill>
                  <a:srgbClr val="212121"/>
                </a:solidFill>
                <a:latin typeface="Arial" charset="0"/>
                <a:ea typeface="Arial" charset="0"/>
                <a:cs typeface="Arial" charset="0"/>
              </a:rPr>
              <a:t>of channels: </a:t>
            </a:r>
            <a:r>
              <a:rPr lang="en-US" sz="1600" spc="87" dirty="0" smtClean="0">
                <a:solidFill>
                  <a:srgbClr val="212121"/>
                </a:solidFill>
                <a:latin typeface="Arial" charset="0"/>
                <a:ea typeface="Arial" charset="0"/>
                <a:cs typeface="Arial" charset="0"/>
              </a:rPr>
              <a:t>The </a:t>
            </a:r>
            <a:r>
              <a:rPr lang="en-US" sz="1600" spc="87" dirty="0">
                <a:solidFill>
                  <a:srgbClr val="212121"/>
                </a:solidFill>
                <a:latin typeface="Arial" charset="0"/>
                <a:ea typeface="Arial" charset="0"/>
                <a:cs typeface="Arial" charset="0"/>
              </a:rPr>
              <a:t>channels would be used for distribution of water </a:t>
            </a:r>
            <a:r>
              <a:rPr lang="en-US" sz="1600" spc="87" dirty="0" smtClean="0">
                <a:solidFill>
                  <a:srgbClr val="212121"/>
                </a:solidFill>
                <a:latin typeface="Arial" charset="0"/>
                <a:ea typeface="Arial" charset="0"/>
                <a:cs typeface="Arial" charset="0"/>
              </a:rPr>
              <a:t>and transportation </a:t>
            </a:r>
            <a:r>
              <a:rPr lang="en-US" sz="1600" spc="87" dirty="0">
                <a:solidFill>
                  <a:srgbClr val="212121"/>
                </a:solidFill>
                <a:latin typeface="Arial" charset="0"/>
                <a:ea typeface="Arial" charset="0"/>
                <a:cs typeface="Arial" charset="0"/>
              </a:rPr>
              <a:t>and navigation of animate or inanimate objects by transportation means (</a:t>
            </a:r>
            <a:r>
              <a:rPr lang="en-US" sz="1600" spc="87" dirty="0" smtClean="0">
                <a:solidFill>
                  <a:srgbClr val="212121"/>
                </a:solidFill>
                <a:latin typeface="Arial" charset="0"/>
                <a:ea typeface="Arial" charset="0"/>
                <a:cs typeface="Arial" charset="0"/>
              </a:rPr>
              <a:t>the vehicle/vessel </a:t>
            </a:r>
            <a:r>
              <a:rPr lang="en-US" sz="1600" spc="87" dirty="0">
                <a:solidFill>
                  <a:srgbClr val="212121"/>
                </a:solidFill>
                <a:latin typeface="Arial" charset="0"/>
                <a:ea typeface="Arial" charset="0"/>
                <a:cs typeface="Arial" charset="0"/>
              </a:rPr>
              <a:t>and the passengers/cargo) through </a:t>
            </a:r>
            <a:r>
              <a:rPr lang="en-US" sz="1600" spc="87" dirty="0" smtClean="0">
                <a:solidFill>
                  <a:srgbClr val="212121"/>
                </a:solidFill>
                <a:latin typeface="Arial" charset="0"/>
                <a:ea typeface="Arial" charset="0"/>
                <a:cs typeface="Arial" charset="0"/>
              </a:rPr>
              <a:t>water. The network essentially would comprise of artificial </a:t>
            </a:r>
            <a:r>
              <a:rPr lang="en-US" sz="1600" spc="87" dirty="0">
                <a:solidFill>
                  <a:srgbClr val="212121"/>
                </a:solidFill>
                <a:latin typeface="Arial" charset="0"/>
                <a:ea typeface="Arial" charset="0"/>
                <a:cs typeface="Arial" charset="0"/>
              </a:rPr>
              <a:t>water channels those run across the length and breadth of the said network. Such network could be constructed or installed </a:t>
            </a:r>
            <a:r>
              <a:rPr lang="en-US" sz="1600" spc="87" dirty="0" smtClean="0">
                <a:solidFill>
                  <a:srgbClr val="212121"/>
                </a:solidFill>
                <a:latin typeface="Arial" charset="0"/>
                <a:ea typeface="Arial" charset="0"/>
                <a:cs typeface="Arial" charset="0"/>
              </a:rPr>
              <a:t>over the </a:t>
            </a:r>
            <a:r>
              <a:rPr lang="en-US" sz="1600" spc="87" dirty="0">
                <a:solidFill>
                  <a:srgbClr val="212121"/>
                </a:solidFill>
                <a:latin typeface="Arial" charset="0"/>
                <a:ea typeface="Arial" charset="0"/>
                <a:cs typeface="Arial" charset="0"/>
              </a:rPr>
              <a:t>ground at a height, on the surface of the ground or </a:t>
            </a:r>
            <a:r>
              <a:rPr lang="en-US" sz="1600" spc="87" dirty="0" smtClean="0">
                <a:solidFill>
                  <a:srgbClr val="212121"/>
                </a:solidFill>
                <a:latin typeface="Arial" charset="0"/>
                <a:ea typeface="Arial" charset="0"/>
                <a:cs typeface="Arial" charset="0"/>
              </a:rPr>
              <a:t>underground.</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Junction: </a:t>
            </a:r>
            <a:r>
              <a:rPr lang="en-US" sz="1600" spc="87" dirty="0" smtClean="0">
                <a:solidFill>
                  <a:srgbClr val="212121"/>
                </a:solidFill>
                <a:latin typeface="Arial" charset="0"/>
                <a:ea typeface="Arial" charset="0"/>
                <a:cs typeface="Arial" charset="0"/>
              </a:rPr>
              <a:t>The point where </a:t>
            </a:r>
            <a:r>
              <a:rPr lang="en-US" sz="1600" spc="87" dirty="0">
                <a:solidFill>
                  <a:srgbClr val="212121"/>
                </a:solidFill>
                <a:latin typeface="Arial" charset="0"/>
                <a:ea typeface="Arial" charset="0"/>
                <a:cs typeface="Arial" charset="0"/>
              </a:rPr>
              <a:t>two or more channels forming </a:t>
            </a:r>
            <a:r>
              <a:rPr lang="en-US" sz="1600" spc="87" dirty="0" smtClean="0">
                <a:solidFill>
                  <a:srgbClr val="212121"/>
                </a:solidFill>
                <a:latin typeface="Arial" charset="0"/>
                <a:ea typeface="Arial" charset="0"/>
                <a:cs typeface="Arial" charset="0"/>
              </a:rPr>
              <a:t>a network intersect </a:t>
            </a:r>
            <a:r>
              <a:rPr lang="en-US" sz="1600" spc="87" dirty="0">
                <a:solidFill>
                  <a:srgbClr val="212121"/>
                </a:solidFill>
                <a:latin typeface="Arial" charset="0"/>
                <a:ea typeface="Arial" charset="0"/>
                <a:cs typeface="Arial" charset="0"/>
              </a:rPr>
              <a:t>would </a:t>
            </a:r>
            <a:r>
              <a:rPr lang="en-US" sz="1600" spc="87" dirty="0" smtClean="0">
                <a:solidFill>
                  <a:srgbClr val="212121"/>
                </a:solidFill>
                <a:latin typeface="Arial" charset="0"/>
                <a:ea typeface="Arial" charset="0"/>
                <a:cs typeface="Arial" charset="0"/>
              </a:rPr>
              <a:t>serve </a:t>
            </a:r>
            <a:r>
              <a:rPr lang="en-US" sz="1600" spc="87" dirty="0">
                <a:solidFill>
                  <a:srgbClr val="212121"/>
                </a:solidFill>
                <a:latin typeface="Arial" charset="0"/>
                <a:ea typeface="Arial" charset="0"/>
                <a:cs typeface="Arial" charset="0"/>
              </a:rPr>
              <a:t>as </a:t>
            </a:r>
            <a:r>
              <a:rPr lang="en-US" sz="1600" b="1" spc="87" dirty="0">
                <a:solidFill>
                  <a:srgbClr val="212121"/>
                </a:solidFill>
                <a:latin typeface="Arial" charset="0"/>
                <a:ea typeface="Arial" charset="0"/>
                <a:cs typeface="Arial" charset="0"/>
              </a:rPr>
              <a:t>control </a:t>
            </a:r>
            <a:r>
              <a:rPr lang="en-US" sz="1600" b="1" spc="87" dirty="0" smtClean="0">
                <a:solidFill>
                  <a:srgbClr val="212121"/>
                </a:solidFill>
                <a:latin typeface="Arial" charset="0"/>
                <a:ea typeface="Arial" charset="0"/>
                <a:cs typeface="Arial" charset="0"/>
              </a:rPr>
              <a:t>station</a:t>
            </a:r>
            <a:r>
              <a:rPr lang="en-US" sz="1600" spc="87" dirty="0" smtClean="0">
                <a:solidFill>
                  <a:srgbClr val="212121"/>
                </a:solidFill>
                <a:latin typeface="Arial" charset="0"/>
                <a:ea typeface="Arial" charset="0"/>
                <a:cs typeface="Arial" charset="0"/>
              </a:rPr>
              <a:t>, and termed as </a:t>
            </a:r>
            <a:r>
              <a:rPr lang="en-US" sz="1600" b="1" spc="87" dirty="0" smtClean="0">
                <a:solidFill>
                  <a:srgbClr val="212121"/>
                </a:solidFill>
                <a:latin typeface="Arial" charset="0"/>
                <a:ea typeface="Arial" charset="0"/>
                <a:cs typeface="Arial" charset="0"/>
              </a:rPr>
              <a:t>Junction</a:t>
            </a:r>
            <a:r>
              <a:rPr lang="en-US" sz="1600" spc="87" dirty="0" smtClean="0">
                <a:solidFill>
                  <a:srgbClr val="212121"/>
                </a:solidFill>
                <a:latin typeface="Arial" charset="0"/>
                <a:ea typeface="Arial" charset="0"/>
                <a:cs typeface="Arial" charset="0"/>
              </a:rPr>
              <a:t>. Each </a:t>
            </a:r>
            <a:r>
              <a:rPr lang="en-US" sz="1600" spc="87" dirty="0">
                <a:solidFill>
                  <a:srgbClr val="212121"/>
                </a:solidFill>
                <a:latin typeface="Arial" charset="0"/>
                <a:ea typeface="Arial" charset="0"/>
                <a:cs typeface="Arial" charset="0"/>
              </a:rPr>
              <a:t>control station </a:t>
            </a:r>
            <a:r>
              <a:rPr lang="en-US" sz="1600" spc="87" dirty="0" smtClean="0">
                <a:solidFill>
                  <a:srgbClr val="212121"/>
                </a:solidFill>
                <a:latin typeface="Arial" charset="0"/>
                <a:ea typeface="Arial" charset="0"/>
                <a:cs typeface="Arial" charset="0"/>
              </a:rPr>
              <a:t>would receive </a:t>
            </a:r>
            <a:r>
              <a:rPr lang="en-US" sz="1600" spc="87" dirty="0">
                <a:solidFill>
                  <a:srgbClr val="212121"/>
                </a:solidFill>
                <a:latin typeface="Arial" charset="0"/>
                <a:ea typeface="Arial" charset="0"/>
                <a:cs typeface="Arial" charset="0"/>
              </a:rPr>
              <a:t>water from </a:t>
            </a:r>
            <a:r>
              <a:rPr lang="en-US" sz="1600" spc="87" dirty="0" err="1" smtClean="0">
                <a:solidFill>
                  <a:srgbClr val="212121"/>
                </a:solidFill>
                <a:latin typeface="Arial" charset="0"/>
                <a:ea typeface="Arial" charset="0"/>
                <a:cs typeface="Arial" charset="0"/>
              </a:rPr>
              <a:t>atleast</a:t>
            </a:r>
            <a:r>
              <a:rPr lang="en-US" sz="1600" spc="87" dirty="0" smtClean="0">
                <a:solidFill>
                  <a:srgbClr val="212121"/>
                </a:solidFill>
                <a:latin typeface="Arial" charset="0"/>
                <a:ea typeface="Arial" charset="0"/>
                <a:cs typeface="Arial" charset="0"/>
              </a:rPr>
              <a:t> </a:t>
            </a:r>
            <a:r>
              <a:rPr lang="en-US" sz="1600" spc="87" dirty="0">
                <a:solidFill>
                  <a:srgbClr val="212121"/>
                </a:solidFill>
                <a:latin typeface="Arial" charset="0"/>
                <a:ea typeface="Arial" charset="0"/>
                <a:cs typeface="Arial" charset="0"/>
              </a:rPr>
              <a:t>two or more different channels flowing in different </a:t>
            </a:r>
            <a:r>
              <a:rPr lang="en-US" sz="1600" spc="87" dirty="0" smtClean="0">
                <a:solidFill>
                  <a:srgbClr val="212121"/>
                </a:solidFill>
                <a:latin typeface="Arial" charset="0"/>
                <a:ea typeface="Arial" charset="0"/>
                <a:cs typeface="Arial" charset="0"/>
              </a:rPr>
              <a:t>directions, and could be </a:t>
            </a:r>
            <a:r>
              <a:rPr lang="en-US" sz="1600" spc="87" dirty="0">
                <a:solidFill>
                  <a:srgbClr val="212121"/>
                </a:solidFill>
                <a:latin typeface="Arial" charset="0"/>
                <a:ea typeface="Arial" charset="0"/>
                <a:cs typeface="Arial" charset="0"/>
              </a:rPr>
              <a:t>operated manually or automated by means of an Information Technology enabled setup. </a:t>
            </a:r>
            <a:r>
              <a:rPr lang="en-US" sz="1600" spc="87" dirty="0" smtClean="0">
                <a:solidFill>
                  <a:srgbClr val="212121"/>
                </a:solidFill>
                <a:latin typeface="Arial" charset="0"/>
                <a:ea typeface="Arial" charset="0"/>
                <a:cs typeface="Arial" charset="0"/>
              </a:rPr>
              <a:t>Each </a:t>
            </a:r>
            <a:r>
              <a:rPr lang="en-US" sz="1600" spc="87" dirty="0">
                <a:solidFill>
                  <a:srgbClr val="212121"/>
                </a:solidFill>
                <a:latin typeface="Arial" charset="0"/>
                <a:ea typeface="Arial" charset="0"/>
                <a:cs typeface="Arial" charset="0"/>
              </a:rPr>
              <a:t>control </a:t>
            </a:r>
            <a:r>
              <a:rPr lang="en-US" sz="1600" spc="87" dirty="0" smtClean="0">
                <a:solidFill>
                  <a:srgbClr val="212121"/>
                </a:solidFill>
                <a:latin typeface="Arial" charset="0"/>
                <a:ea typeface="Arial" charset="0"/>
                <a:cs typeface="Arial" charset="0"/>
              </a:rPr>
              <a:t>station would comprise of:</a:t>
            </a:r>
          </a:p>
          <a:p>
            <a:pPr marL="298450" indent="-285750" algn="just">
              <a:lnSpc>
                <a:spcPts val="1770"/>
              </a:lnSpc>
              <a:spcBef>
                <a:spcPts val="88"/>
              </a:spcBef>
              <a:buFont typeface="Arial" charset="0"/>
              <a:buChar char="•"/>
            </a:pPr>
            <a:endParaRPr lang="en-US" sz="1600" spc="87" dirty="0" smtClean="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a </a:t>
            </a:r>
            <a:r>
              <a:rPr lang="en-US" sz="1600" spc="87" dirty="0">
                <a:solidFill>
                  <a:srgbClr val="212121"/>
                </a:solidFill>
                <a:latin typeface="Arial" charset="0"/>
                <a:ea typeface="Arial" charset="0"/>
                <a:cs typeface="Arial" charset="0"/>
              </a:rPr>
              <a:t>control unit, </a:t>
            </a:r>
            <a:endParaRPr lang="en-US" sz="1600" spc="87" dirty="0" smtClean="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water storage unit</a:t>
            </a:r>
          </a:p>
          <a:p>
            <a:pPr marL="755650" lvl="1"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power </a:t>
            </a:r>
            <a:r>
              <a:rPr lang="en-US" sz="1600" spc="87" dirty="0">
                <a:solidFill>
                  <a:srgbClr val="212121"/>
                </a:solidFill>
                <a:latin typeface="Arial" charset="0"/>
                <a:ea typeface="Arial" charset="0"/>
                <a:cs typeface="Arial" charset="0"/>
              </a:rPr>
              <a:t>generation unit </a:t>
            </a:r>
            <a:endParaRPr lang="en-US" sz="1600" spc="87" dirty="0" smtClean="0">
              <a:solidFill>
                <a:srgbClr val="212121"/>
              </a:solidFill>
              <a:latin typeface="Arial" charset="0"/>
              <a:ea typeface="Arial" charset="0"/>
              <a:cs typeface="Arial" charset="0"/>
            </a:endParaRPr>
          </a:p>
          <a:p>
            <a:pPr marL="755650" lvl="1" indent="-285750" algn="just">
              <a:lnSpc>
                <a:spcPts val="1770"/>
              </a:lnSpc>
              <a:spcBef>
                <a:spcPts val="88"/>
              </a:spcBef>
              <a:buFont typeface="Arial" charset="0"/>
              <a:buChar char="•"/>
            </a:pPr>
            <a:r>
              <a:rPr lang="en-US" sz="1600" spc="87" dirty="0" smtClean="0">
                <a:solidFill>
                  <a:srgbClr val="212121"/>
                </a:solidFill>
                <a:latin typeface="Arial" charset="0"/>
                <a:ea typeface="Arial" charset="0"/>
                <a:cs typeface="Arial" charset="0"/>
              </a:rPr>
              <a:t>parking </a:t>
            </a:r>
            <a:r>
              <a:rPr lang="en-US" sz="1600" spc="87" dirty="0">
                <a:solidFill>
                  <a:srgbClr val="212121"/>
                </a:solidFill>
                <a:latin typeface="Arial" charset="0"/>
                <a:ea typeface="Arial" charset="0"/>
                <a:cs typeface="Arial" charset="0"/>
              </a:rPr>
              <a:t>unit for housing/parking </a:t>
            </a:r>
            <a:r>
              <a:rPr lang="en-US" sz="1600" spc="87" dirty="0" smtClean="0">
                <a:solidFill>
                  <a:srgbClr val="212121"/>
                </a:solidFill>
                <a:latin typeface="Arial" charset="0"/>
                <a:ea typeface="Arial" charset="0"/>
                <a:cs typeface="Arial" charset="0"/>
              </a:rPr>
              <a:t>the transportation </a:t>
            </a:r>
            <a:r>
              <a:rPr lang="en-US" sz="1600" spc="87" dirty="0">
                <a:solidFill>
                  <a:srgbClr val="212121"/>
                </a:solidFill>
                <a:latin typeface="Arial" charset="0"/>
                <a:ea typeface="Arial" charset="0"/>
                <a:cs typeface="Arial" charset="0"/>
              </a:rPr>
              <a:t>means/vehicles</a:t>
            </a:r>
            <a:r>
              <a:rPr lang="en-US" sz="1600" spc="87" dirty="0" smtClean="0">
                <a:solidFill>
                  <a:srgbClr val="212121"/>
                </a:solidFill>
                <a:latin typeface="Arial" charset="0"/>
                <a:ea typeface="Arial" charset="0"/>
                <a:cs typeface="Arial" charset="0"/>
              </a:rPr>
              <a:t>.</a:t>
            </a:r>
          </a:p>
          <a:p>
            <a:pPr marL="755650" lvl="1"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Gate: </a:t>
            </a:r>
            <a:r>
              <a:rPr lang="en-US" sz="1600" spc="87" dirty="0">
                <a:solidFill>
                  <a:srgbClr val="212121"/>
                </a:solidFill>
                <a:latin typeface="Arial" charset="0"/>
                <a:ea typeface="Arial" charset="0"/>
                <a:cs typeface="Arial" charset="0"/>
              </a:rPr>
              <a:t>At the entry and exit point of </a:t>
            </a:r>
            <a:r>
              <a:rPr lang="en-US" sz="1600" spc="87" dirty="0" smtClean="0">
                <a:solidFill>
                  <a:srgbClr val="212121"/>
                </a:solidFill>
                <a:latin typeface="Arial" charset="0"/>
                <a:ea typeface="Arial" charset="0"/>
                <a:cs typeface="Arial" charset="0"/>
              </a:rPr>
              <a:t>each water </a:t>
            </a:r>
            <a:r>
              <a:rPr lang="en-US" sz="1600" spc="87" dirty="0">
                <a:solidFill>
                  <a:srgbClr val="212121"/>
                </a:solidFill>
                <a:latin typeface="Arial" charset="0"/>
                <a:ea typeface="Arial" charset="0"/>
                <a:cs typeface="Arial" charset="0"/>
              </a:rPr>
              <a:t>channel a gate </a:t>
            </a:r>
            <a:r>
              <a:rPr lang="en-US" sz="1600" spc="87" dirty="0" smtClean="0">
                <a:solidFill>
                  <a:srgbClr val="212121"/>
                </a:solidFill>
                <a:latin typeface="Arial" charset="0"/>
                <a:ea typeface="Arial" charset="0"/>
                <a:cs typeface="Arial" charset="0"/>
              </a:rPr>
              <a:t>would be </a:t>
            </a:r>
            <a:r>
              <a:rPr lang="en-US" sz="1600" spc="87" dirty="0">
                <a:solidFill>
                  <a:srgbClr val="212121"/>
                </a:solidFill>
                <a:latin typeface="Arial" charset="0"/>
                <a:ea typeface="Arial" charset="0"/>
                <a:cs typeface="Arial" charset="0"/>
              </a:rPr>
              <a:t>provided </a:t>
            </a:r>
            <a:r>
              <a:rPr lang="en-US" sz="1600" spc="87" dirty="0" smtClean="0">
                <a:solidFill>
                  <a:srgbClr val="212121"/>
                </a:solidFill>
                <a:latin typeface="Arial" charset="0"/>
                <a:ea typeface="Arial" charset="0"/>
                <a:cs typeface="Arial" charset="0"/>
              </a:rPr>
              <a:t>for controlling </a:t>
            </a:r>
            <a:r>
              <a:rPr lang="en-US" sz="1600" spc="87" dirty="0">
                <a:solidFill>
                  <a:srgbClr val="212121"/>
                </a:solidFill>
                <a:latin typeface="Arial" charset="0"/>
                <a:ea typeface="Arial" charset="0"/>
                <a:cs typeface="Arial" charset="0"/>
              </a:rPr>
              <a:t>the flow, velocity and pressure of water exiting a water channel at every control </a:t>
            </a:r>
            <a:r>
              <a:rPr lang="en-US" sz="1600" spc="87" dirty="0" smtClean="0">
                <a:solidFill>
                  <a:srgbClr val="212121"/>
                </a:solidFill>
                <a:latin typeface="Arial" charset="0"/>
                <a:ea typeface="Arial" charset="0"/>
                <a:cs typeface="Arial" charset="0"/>
              </a:rPr>
              <a:t>station which would help </a:t>
            </a:r>
            <a:r>
              <a:rPr lang="en-US" sz="1600" spc="87" dirty="0">
                <a:solidFill>
                  <a:srgbClr val="212121"/>
                </a:solidFill>
                <a:latin typeface="Arial" charset="0"/>
                <a:ea typeface="Arial" charset="0"/>
                <a:cs typeface="Arial" charset="0"/>
              </a:rPr>
              <a:t>to control and/or maximize the hydropower generated at each control station </a:t>
            </a:r>
            <a:r>
              <a:rPr lang="en-US" sz="1600" spc="87" dirty="0" smtClean="0">
                <a:solidFill>
                  <a:srgbClr val="212121"/>
                </a:solidFill>
                <a:latin typeface="Arial" charset="0"/>
                <a:ea typeface="Arial" charset="0"/>
                <a:cs typeface="Arial" charset="0"/>
              </a:rPr>
              <a:t>and power </a:t>
            </a:r>
            <a:r>
              <a:rPr lang="en-US" sz="1600" spc="87" dirty="0">
                <a:solidFill>
                  <a:srgbClr val="212121"/>
                </a:solidFill>
                <a:latin typeface="Arial" charset="0"/>
                <a:ea typeface="Arial" charset="0"/>
                <a:cs typeface="Arial" charset="0"/>
              </a:rPr>
              <a:t>generation </a:t>
            </a:r>
            <a:r>
              <a:rPr lang="en-US" sz="1600" spc="87" dirty="0" smtClean="0">
                <a:solidFill>
                  <a:srgbClr val="212121"/>
                </a:solidFill>
                <a:latin typeface="Arial" charset="0"/>
                <a:ea typeface="Arial" charset="0"/>
                <a:cs typeface="Arial" charset="0"/>
              </a:rPr>
              <a:t>would be </a:t>
            </a:r>
            <a:r>
              <a:rPr lang="en-US" sz="1600" spc="87" dirty="0">
                <a:solidFill>
                  <a:srgbClr val="212121"/>
                </a:solidFill>
                <a:latin typeface="Arial" charset="0"/>
                <a:ea typeface="Arial" charset="0"/>
                <a:cs typeface="Arial" charset="0"/>
              </a:rPr>
              <a:t>adjusted by varying the velocity head, gravitational head and the pressure </a:t>
            </a:r>
            <a:r>
              <a:rPr lang="en-US" sz="1600" spc="87" dirty="0" smtClean="0">
                <a:solidFill>
                  <a:srgbClr val="212121"/>
                </a:solidFill>
                <a:latin typeface="Arial" charset="0"/>
                <a:ea typeface="Arial" charset="0"/>
                <a:cs typeface="Arial" charset="0"/>
              </a:rPr>
              <a:t>head in </a:t>
            </a:r>
            <a:r>
              <a:rPr lang="en-US" sz="1600" spc="87" dirty="0">
                <a:solidFill>
                  <a:srgbClr val="212121"/>
                </a:solidFill>
                <a:latin typeface="Arial" charset="0"/>
                <a:ea typeface="Arial" charset="0"/>
                <a:cs typeface="Arial" charset="0"/>
              </a:rPr>
              <a:t>the channels at appropriate levels of the network to give desired output and also the </a:t>
            </a:r>
            <a:r>
              <a:rPr lang="en-US" sz="1600" spc="87" dirty="0" smtClean="0">
                <a:solidFill>
                  <a:srgbClr val="212121"/>
                </a:solidFill>
                <a:latin typeface="Arial" charset="0"/>
                <a:ea typeface="Arial" charset="0"/>
                <a:cs typeface="Arial" charset="0"/>
              </a:rPr>
              <a:t>hydropower generated </a:t>
            </a:r>
            <a:r>
              <a:rPr lang="en-US" sz="1600" spc="87" dirty="0">
                <a:solidFill>
                  <a:srgbClr val="212121"/>
                </a:solidFill>
                <a:latin typeface="Arial" charset="0"/>
                <a:ea typeface="Arial" charset="0"/>
                <a:cs typeface="Arial" charset="0"/>
              </a:rPr>
              <a:t>at each of the control </a:t>
            </a:r>
            <a:r>
              <a:rPr lang="en-US" sz="1600" spc="87" dirty="0" smtClean="0">
                <a:solidFill>
                  <a:srgbClr val="212121"/>
                </a:solidFill>
                <a:latin typeface="Arial" charset="0"/>
                <a:ea typeface="Arial" charset="0"/>
                <a:cs typeface="Arial" charset="0"/>
              </a:rPr>
              <a:t>stations would help in running </a:t>
            </a:r>
            <a:r>
              <a:rPr lang="en-US" sz="1600" spc="87" dirty="0">
                <a:solidFill>
                  <a:srgbClr val="212121"/>
                </a:solidFill>
                <a:latin typeface="Arial" charset="0"/>
                <a:ea typeface="Arial" charset="0"/>
                <a:cs typeface="Arial" charset="0"/>
              </a:rPr>
              <a:t>the system.</a:t>
            </a:r>
            <a:endParaRPr sz="1600" dirty="0">
              <a:latin typeface="Arial" charset="0"/>
              <a:ea typeface="Arial" charset="0"/>
              <a:cs typeface="Arial" charset="0"/>
            </a:endParaRPr>
          </a:p>
        </p:txBody>
      </p:sp>
      <p:sp>
        <p:nvSpPr>
          <p:cNvPr id="9" name="object 13"/>
          <p:cNvSpPr/>
          <p:nvPr/>
        </p:nvSpPr>
        <p:spPr>
          <a:xfrm>
            <a:off x="-13448" y="303488"/>
            <a:ext cx="4598894"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val="19134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smtClean="0">
                <a:solidFill>
                  <a:srgbClr val="212121"/>
                </a:solidFill>
                <a:latin typeface="Arial" charset="0"/>
                <a:ea typeface="Arial" charset="0"/>
                <a:cs typeface="Arial" charset="0"/>
              </a:rPr>
              <a:t>Ke</a:t>
            </a:r>
            <a:r>
              <a:rPr sz="1800" b="1" spc="0" smtClean="0">
                <a:solidFill>
                  <a:srgbClr val="212121"/>
                </a:solidFill>
                <a:latin typeface="Arial" charset="0"/>
                <a:ea typeface="Arial" charset="0"/>
                <a:cs typeface="Arial" charset="0"/>
              </a:rPr>
              <a:t>y</a:t>
            </a:r>
            <a:r>
              <a:rPr sz="1800" b="1" spc="170" smtClean="0">
                <a:solidFill>
                  <a:srgbClr val="212121"/>
                </a:solidFill>
                <a:latin typeface="Arial" charset="0"/>
                <a:ea typeface="Arial" charset="0"/>
                <a:cs typeface="Arial" charset="0"/>
              </a:rPr>
              <a:t> </a:t>
            </a:r>
            <a:r>
              <a:rPr lang="en-US" sz="1800" b="1" spc="89" smtClean="0">
                <a:solidFill>
                  <a:srgbClr val="212121"/>
                </a:solidFill>
                <a:latin typeface="Arial" charset="0"/>
                <a:ea typeface="Arial" charset="0"/>
                <a:cs typeface="Arial" charset="0"/>
              </a:rPr>
              <a:t>Components </a:t>
            </a:r>
            <a:r>
              <a:rPr sz="1800" b="1" spc="89" smtClean="0">
                <a:solidFill>
                  <a:srgbClr val="212121"/>
                </a:solidFill>
                <a:latin typeface="Arial" charset="0"/>
                <a:ea typeface="Arial" charset="0"/>
                <a:cs typeface="Arial" charset="0"/>
              </a:rPr>
              <a:t>o</a:t>
            </a:r>
            <a:r>
              <a:rPr sz="1800" b="1" spc="0" smtClean="0">
                <a:solidFill>
                  <a:srgbClr val="212121"/>
                </a:solidFill>
                <a:latin typeface="Arial" charset="0"/>
                <a:ea typeface="Arial" charset="0"/>
                <a:cs typeface="Arial" charset="0"/>
              </a:rPr>
              <a:t>f</a:t>
            </a:r>
            <a:r>
              <a:rPr lang="en-US" b="1" spc="235">
                <a:solidFill>
                  <a:srgbClr val="212121"/>
                </a:solidFill>
                <a:latin typeface="Arial" charset="0"/>
                <a:ea typeface="Arial" charset="0"/>
                <a:cs typeface="Arial" charset="0"/>
              </a:rPr>
              <a:t> </a:t>
            </a:r>
            <a:r>
              <a:rPr lang="en-US" b="1" spc="235" smtClean="0">
                <a:solidFill>
                  <a:srgbClr val="212121"/>
                </a:solidFill>
                <a:latin typeface="Arial" charset="0"/>
                <a:ea typeface="Arial" charset="0"/>
                <a:cs typeface="Arial" charset="0"/>
              </a:rPr>
              <a:t>the </a:t>
            </a:r>
            <a:r>
              <a:rPr sz="1800" b="1" spc="89" smtClean="0">
                <a:solidFill>
                  <a:srgbClr val="212121"/>
                </a:solidFill>
                <a:latin typeface="Arial" charset="0"/>
                <a:ea typeface="Arial" charset="0"/>
                <a:cs typeface="Arial" charset="0"/>
              </a:rPr>
              <a:t>invention</a:t>
            </a:r>
            <a:r>
              <a:rPr sz="1800" b="1" spc="0" dirty="0" smtClean="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1164305"/>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b="1" spc="87" dirty="0" smtClean="0">
                <a:solidFill>
                  <a:srgbClr val="212121"/>
                </a:solidFill>
                <a:latin typeface="Arial" charset="0"/>
                <a:ea typeface="Arial" charset="0"/>
                <a:cs typeface="Arial" charset="0"/>
              </a:rPr>
              <a:t>Transportation means: </a:t>
            </a:r>
            <a:r>
              <a:rPr lang="en-US" sz="1600" spc="87" dirty="0" smtClean="0">
                <a:solidFill>
                  <a:srgbClr val="212121"/>
                </a:solidFill>
                <a:latin typeface="Arial" charset="0"/>
                <a:ea typeface="Arial" charset="0"/>
                <a:cs typeface="Arial" charset="0"/>
              </a:rPr>
              <a:t>Transportation </a:t>
            </a:r>
            <a:r>
              <a:rPr lang="en-US" sz="1600" spc="87" dirty="0">
                <a:solidFill>
                  <a:srgbClr val="212121"/>
                </a:solidFill>
                <a:latin typeface="Arial" charset="0"/>
                <a:ea typeface="Arial" charset="0"/>
                <a:cs typeface="Arial" charset="0"/>
              </a:rPr>
              <a:t>means </a:t>
            </a:r>
            <a:r>
              <a:rPr lang="en-US" sz="1600" spc="87" dirty="0" smtClean="0">
                <a:solidFill>
                  <a:srgbClr val="212121"/>
                </a:solidFill>
                <a:latin typeface="Arial" charset="0"/>
                <a:ea typeface="Arial" charset="0"/>
                <a:cs typeface="Arial" charset="0"/>
              </a:rPr>
              <a:t>could be </a:t>
            </a:r>
            <a:r>
              <a:rPr lang="en-US" sz="1600" b="1" spc="87" dirty="0">
                <a:solidFill>
                  <a:srgbClr val="212121"/>
                </a:solidFill>
                <a:latin typeface="Arial" charset="0"/>
                <a:ea typeface="Arial" charset="0"/>
                <a:cs typeface="Arial" charset="0"/>
              </a:rPr>
              <a:t>boat shaped</a:t>
            </a:r>
            <a:r>
              <a:rPr lang="en-US" sz="1600" spc="87" dirty="0">
                <a:solidFill>
                  <a:srgbClr val="212121"/>
                </a:solidFill>
                <a:latin typeface="Arial" charset="0"/>
                <a:ea typeface="Arial" charset="0"/>
                <a:cs typeface="Arial" charset="0"/>
              </a:rPr>
              <a:t> and </a:t>
            </a:r>
            <a:r>
              <a:rPr lang="en-US" sz="1600" spc="87" dirty="0" smtClean="0">
                <a:solidFill>
                  <a:srgbClr val="212121"/>
                </a:solidFill>
                <a:latin typeface="Arial" charset="0"/>
                <a:ea typeface="Arial" charset="0"/>
                <a:cs typeface="Arial" charset="0"/>
              </a:rPr>
              <a:t>could be </a:t>
            </a:r>
            <a:r>
              <a:rPr lang="en-US" sz="1600" spc="87" dirty="0">
                <a:solidFill>
                  <a:srgbClr val="212121"/>
                </a:solidFill>
                <a:latin typeface="Arial" charset="0"/>
                <a:ea typeface="Arial" charset="0"/>
                <a:cs typeface="Arial" charset="0"/>
              </a:rPr>
              <a:t>constructed </a:t>
            </a:r>
            <a:r>
              <a:rPr lang="en-US" sz="1600" spc="87" dirty="0" smtClean="0">
                <a:solidFill>
                  <a:srgbClr val="212121"/>
                </a:solidFill>
                <a:latin typeface="Arial" charset="0"/>
                <a:ea typeface="Arial" charset="0"/>
                <a:cs typeface="Arial" charset="0"/>
              </a:rPr>
              <a:t>by using </a:t>
            </a:r>
            <a:r>
              <a:rPr lang="en-US" sz="1600" spc="87" dirty="0">
                <a:solidFill>
                  <a:srgbClr val="212121"/>
                </a:solidFill>
                <a:latin typeface="Arial" charset="0"/>
                <a:ea typeface="Arial" charset="0"/>
                <a:cs typeface="Arial" charset="0"/>
              </a:rPr>
              <a:t>the materials used in the construction of boats with the dimensions and weight according </a:t>
            </a:r>
            <a:r>
              <a:rPr lang="en-US" sz="1600" spc="87" dirty="0" smtClean="0">
                <a:solidFill>
                  <a:srgbClr val="212121"/>
                </a:solidFill>
                <a:latin typeface="Arial" charset="0"/>
                <a:ea typeface="Arial" charset="0"/>
                <a:cs typeface="Arial" charset="0"/>
              </a:rPr>
              <a:t>to suit </a:t>
            </a:r>
            <a:r>
              <a:rPr lang="en-US" sz="1600" spc="87" dirty="0">
                <a:solidFill>
                  <a:srgbClr val="212121"/>
                </a:solidFill>
                <a:latin typeface="Arial" charset="0"/>
                <a:ea typeface="Arial" charset="0"/>
                <a:cs typeface="Arial" charset="0"/>
              </a:rPr>
              <a:t>the channel dimensions and the water depth in the </a:t>
            </a:r>
            <a:r>
              <a:rPr lang="en-US" sz="1600" spc="87" dirty="0" smtClean="0">
                <a:solidFill>
                  <a:srgbClr val="212121"/>
                </a:solidFill>
                <a:latin typeface="Arial" charset="0"/>
                <a:ea typeface="Arial" charset="0"/>
                <a:cs typeface="Arial" charset="0"/>
              </a:rPr>
              <a:t>channel. The transportation </a:t>
            </a:r>
            <a:r>
              <a:rPr lang="en-US" sz="1600" spc="87" dirty="0">
                <a:solidFill>
                  <a:srgbClr val="212121"/>
                </a:solidFill>
                <a:latin typeface="Arial" charset="0"/>
                <a:ea typeface="Arial" charset="0"/>
                <a:cs typeface="Arial" charset="0"/>
              </a:rPr>
              <a:t>means </a:t>
            </a:r>
            <a:r>
              <a:rPr lang="en-US" sz="1600" spc="87" dirty="0" smtClean="0">
                <a:solidFill>
                  <a:srgbClr val="212121"/>
                </a:solidFill>
                <a:latin typeface="Arial" charset="0"/>
                <a:ea typeface="Arial" charset="0"/>
                <a:cs typeface="Arial" charset="0"/>
              </a:rPr>
              <a:t>would be provided </a:t>
            </a:r>
            <a:r>
              <a:rPr lang="en-US" sz="1600" spc="87" dirty="0">
                <a:solidFill>
                  <a:srgbClr val="212121"/>
                </a:solidFill>
                <a:latin typeface="Arial" charset="0"/>
                <a:ea typeface="Arial" charset="0"/>
                <a:cs typeface="Arial" charset="0"/>
              </a:rPr>
              <a:t>with fender or cushions on its outer surface to avoid and/or reduce any damage that maybe caused to the transportation means or the channel caused by rubbing of the </a:t>
            </a:r>
            <a:r>
              <a:rPr lang="en-US" sz="1600" spc="87" dirty="0" smtClean="0">
                <a:solidFill>
                  <a:srgbClr val="212121"/>
                </a:solidFill>
                <a:latin typeface="Arial" charset="0"/>
                <a:ea typeface="Arial" charset="0"/>
                <a:cs typeface="Arial" charset="0"/>
              </a:rPr>
              <a:t>transportation means </a:t>
            </a:r>
            <a:r>
              <a:rPr lang="en-US" sz="1600" spc="87" dirty="0">
                <a:solidFill>
                  <a:srgbClr val="212121"/>
                </a:solidFill>
                <a:latin typeface="Arial" charset="0"/>
                <a:ea typeface="Arial" charset="0"/>
                <a:cs typeface="Arial" charset="0"/>
              </a:rPr>
              <a:t>against the surface of the channel</a:t>
            </a:r>
            <a:r>
              <a:rPr lang="en-US" sz="1600" spc="87" dirty="0" smtClean="0">
                <a:solidFill>
                  <a:srgbClr val="212121"/>
                </a:solidFill>
                <a:latin typeface="Arial" charset="0"/>
                <a:ea typeface="Arial" charset="0"/>
                <a:cs typeface="Arial" charset="0"/>
              </a:rPr>
              <a:t>.</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a:solidFill>
                  <a:srgbClr val="212121"/>
                </a:solidFill>
                <a:latin typeface="Arial" charset="0"/>
                <a:ea typeface="Arial" charset="0"/>
                <a:cs typeface="Arial" charset="0"/>
              </a:rPr>
              <a:t>Water Purification Unit: </a:t>
            </a:r>
            <a:r>
              <a:rPr lang="en-US" sz="1600" spc="87" dirty="0" smtClean="0">
                <a:solidFill>
                  <a:srgbClr val="212121"/>
                </a:solidFill>
                <a:latin typeface="Arial" charset="0"/>
                <a:ea typeface="Arial" charset="0"/>
                <a:cs typeface="Arial" charset="0"/>
              </a:rPr>
              <a:t>Water Purification Unit would be an integral part of Water </a:t>
            </a:r>
            <a:r>
              <a:rPr lang="en-US" sz="1600" spc="87" dirty="0">
                <a:solidFill>
                  <a:srgbClr val="212121"/>
                </a:solidFill>
                <a:latin typeface="Arial" charset="0"/>
                <a:ea typeface="Arial" charset="0"/>
                <a:cs typeface="Arial" charset="0"/>
              </a:rPr>
              <a:t>Storage Unit, </a:t>
            </a:r>
            <a:r>
              <a:rPr lang="en-US" sz="1600" spc="87" dirty="0" smtClean="0">
                <a:solidFill>
                  <a:srgbClr val="212121"/>
                </a:solidFill>
                <a:latin typeface="Arial" charset="0"/>
                <a:ea typeface="Arial" charset="0"/>
                <a:cs typeface="Arial" charset="0"/>
              </a:rPr>
              <a:t>which would purify </a:t>
            </a:r>
            <a:r>
              <a:rPr lang="en-US" sz="1600" spc="87" dirty="0">
                <a:solidFill>
                  <a:srgbClr val="212121"/>
                </a:solidFill>
                <a:latin typeface="Arial" charset="0"/>
                <a:ea typeface="Arial" charset="0"/>
                <a:cs typeface="Arial" charset="0"/>
              </a:rPr>
              <a:t>the water stored therein and the purified water </a:t>
            </a:r>
            <a:r>
              <a:rPr lang="en-US" sz="1600" spc="87" dirty="0" smtClean="0">
                <a:solidFill>
                  <a:srgbClr val="212121"/>
                </a:solidFill>
                <a:latin typeface="Arial" charset="0"/>
                <a:ea typeface="Arial" charset="0"/>
                <a:cs typeface="Arial" charset="0"/>
              </a:rPr>
              <a:t>could be </a:t>
            </a:r>
            <a:r>
              <a:rPr lang="en-US" sz="1600" spc="87" dirty="0">
                <a:solidFill>
                  <a:srgbClr val="212121"/>
                </a:solidFill>
                <a:latin typeface="Arial" charset="0"/>
                <a:ea typeface="Arial" charset="0"/>
                <a:cs typeface="Arial" charset="0"/>
              </a:rPr>
              <a:t>re-distributed across the network </a:t>
            </a:r>
            <a:r>
              <a:rPr lang="en-US" sz="1600" spc="87" dirty="0" smtClean="0">
                <a:solidFill>
                  <a:srgbClr val="212121"/>
                </a:solidFill>
                <a:latin typeface="Arial" charset="0"/>
                <a:ea typeface="Arial" charset="0"/>
                <a:cs typeface="Arial" charset="0"/>
              </a:rPr>
              <a:t>to different </a:t>
            </a:r>
            <a:r>
              <a:rPr lang="en-US" sz="1600" spc="87" dirty="0">
                <a:solidFill>
                  <a:srgbClr val="212121"/>
                </a:solidFill>
                <a:latin typeface="Arial" charset="0"/>
                <a:ea typeface="Arial" charset="0"/>
                <a:cs typeface="Arial" charset="0"/>
              </a:rPr>
              <a:t>regions depending on the </a:t>
            </a:r>
            <a:r>
              <a:rPr lang="en-US" sz="1600" spc="87" dirty="0" smtClean="0">
                <a:solidFill>
                  <a:srgbClr val="212121"/>
                </a:solidFill>
                <a:latin typeface="Arial" charset="0"/>
                <a:ea typeface="Arial" charset="0"/>
                <a:cs typeface="Arial" charset="0"/>
              </a:rPr>
              <a:t>requirements. The </a:t>
            </a:r>
            <a:r>
              <a:rPr lang="en-US" sz="1600" spc="87" dirty="0">
                <a:solidFill>
                  <a:srgbClr val="212121"/>
                </a:solidFill>
                <a:latin typeface="Arial" charset="0"/>
                <a:ea typeface="Arial" charset="0"/>
                <a:cs typeface="Arial" charset="0"/>
              </a:rPr>
              <a:t>impure water from the said water </a:t>
            </a:r>
            <a:r>
              <a:rPr lang="en-US" sz="1600" spc="87" dirty="0" smtClean="0">
                <a:solidFill>
                  <a:srgbClr val="212121"/>
                </a:solidFill>
                <a:latin typeface="Arial" charset="0"/>
                <a:ea typeface="Arial" charset="0"/>
                <a:cs typeface="Arial" charset="0"/>
              </a:rPr>
              <a:t>bodies could be </a:t>
            </a:r>
            <a:r>
              <a:rPr lang="en-US" sz="1600" spc="87" dirty="0">
                <a:solidFill>
                  <a:srgbClr val="212121"/>
                </a:solidFill>
                <a:latin typeface="Arial" charset="0"/>
                <a:ea typeface="Arial" charset="0"/>
                <a:cs typeface="Arial" charset="0"/>
              </a:rPr>
              <a:t>made to flow through the </a:t>
            </a:r>
            <a:r>
              <a:rPr lang="en-US" sz="1600" spc="87" dirty="0" smtClean="0">
                <a:solidFill>
                  <a:srgbClr val="212121"/>
                </a:solidFill>
                <a:latin typeface="Arial" charset="0"/>
                <a:ea typeface="Arial" charset="0"/>
                <a:cs typeface="Arial" charset="0"/>
              </a:rPr>
              <a:t>channel for purification </a:t>
            </a:r>
            <a:r>
              <a:rPr lang="en-US" sz="1600" spc="87" dirty="0">
                <a:solidFill>
                  <a:srgbClr val="212121"/>
                </a:solidFill>
                <a:latin typeface="Arial" charset="0"/>
                <a:ea typeface="Arial" charset="0"/>
                <a:cs typeface="Arial" charset="0"/>
              </a:rPr>
              <a:t>at the control stations installed with a </a:t>
            </a:r>
            <a:r>
              <a:rPr lang="en-US" sz="1600" spc="87" dirty="0" smtClean="0">
                <a:solidFill>
                  <a:srgbClr val="212121"/>
                </a:solidFill>
                <a:latin typeface="Arial" charset="0"/>
                <a:ea typeface="Arial" charset="0"/>
                <a:cs typeface="Arial" charset="0"/>
              </a:rPr>
              <a:t>purification unit and would be </a:t>
            </a:r>
            <a:r>
              <a:rPr lang="en-US" sz="1600" spc="87" dirty="0">
                <a:solidFill>
                  <a:srgbClr val="212121"/>
                </a:solidFill>
                <a:latin typeface="Arial" charset="0"/>
                <a:ea typeface="Arial" charset="0"/>
                <a:cs typeface="Arial" charset="0"/>
              </a:rPr>
              <a:t>supplied back to the water body once purified</a:t>
            </a:r>
            <a:r>
              <a:rPr lang="en-US" sz="1600" spc="87" dirty="0" smtClean="0">
                <a:solidFill>
                  <a:srgbClr val="212121"/>
                </a:solidFill>
                <a:latin typeface="Arial" charset="0"/>
                <a:ea typeface="Arial" charset="0"/>
                <a:cs typeface="Arial" charset="0"/>
              </a:rPr>
              <a:t>.</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b="1" spc="87" dirty="0" smtClean="0">
                <a:solidFill>
                  <a:srgbClr val="212121"/>
                </a:solidFill>
                <a:latin typeface="Arial" charset="0"/>
                <a:ea typeface="Arial" charset="0"/>
                <a:cs typeface="Arial" charset="0"/>
              </a:rPr>
              <a:t>Power Generation Unit: </a:t>
            </a:r>
            <a:r>
              <a:rPr lang="en-US" sz="1600" spc="87" dirty="0" smtClean="0">
                <a:solidFill>
                  <a:srgbClr val="212121"/>
                </a:solidFill>
                <a:latin typeface="Arial" charset="0"/>
                <a:ea typeface="Arial" charset="0"/>
                <a:cs typeface="Arial" charset="0"/>
              </a:rPr>
              <a:t>Power Generation Unit would be installed at each junction. This unit would generate hydropower from the water coming from two or more channels. Generated Power </a:t>
            </a:r>
            <a:r>
              <a:rPr lang="en-US" sz="1600" spc="87" dirty="0">
                <a:solidFill>
                  <a:srgbClr val="212121"/>
                </a:solidFill>
                <a:latin typeface="Arial" charset="0"/>
                <a:ea typeface="Arial" charset="0"/>
                <a:cs typeface="Arial" charset="0"/>
              </a:rPr>
              <a:t>would </a:t>
            </a:r>
            <a:r>
              <a:rPr lang="en-US" sz="1600" spc="87" dirty="0" smtClean="0">
                <a:solidFill>
                  <a:srgbClr val="212121"/>
                </a:solidFill>
                <a:latin typeface="Arial" charset="0"/>
                <a:ea typeface="Arial" charset="0"/>
                <a:cs typeface="Arial" charset="0"/>
              </a:rPr>
              <a:t>help in </a:t>
            </a:r>
            <a:r>
              <a:rPr lang="en-US" sz="1600" spc="87" dirty="0">
                <a:solidFill>
                  <a:srgbClr val="212121"/>
                </a:solidFill>
                <a:latin typeface="Arial" charset="0"/>
                <a:ea typeface="Arial" charset="0"/>
                <a:cs typeface="Arial" charset="0"/>
              </a:rPr>
              <a:t>running the system.</a:t>
            </a:r>
            <a:r>
              <a:rPr lang="en-US" sz="1600" spc="87" dirty="0" smtClean="0">
                <a:solidFill>
                  <a:srgbClr val="212121"/>
                </a:solidFill>
                <a:latin typeface="Arial" charset="0"/>
                <a:ea typeface="Arial" charset="0"/>
                <a:cs typeface="Arial" charset="0"/>
              </a:rPr>
              <a:t> </a:t>
            </a:r>
            <a:endParaRPr lang="en-US" sz="1600" b="1" spc="87" dirty="0">
              <a:solidFill>
                <a:srgbClr val="212121"/>
              </a:solidFill>
              <a:latin typeface="Arial" charset="0"/>
              <a:ea typeface="Arial" charset="0"/>
              <a:cs typeface="Arial" charset="0"/>
            </a:endParaRPr>
          </a:p>
        </p:txBody>
      </p:sp>
      <p:sp>
        <p:nvSpPr>
          <p:cNvPr id="9" name="object 13"/>
          <p:cNvSpPr/>
          <p:nvPr/>
        </p:nvSpPr>
        <p:spPr>
          <a:xfrm>
            <a:off x="-13448" y="303488"/>
            <a:ext cx="4598894"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Tree>
    <p:extLst>
      <p:ext uri="{BB962C8B-B14F-4D97-AF65-F5344CB8AC3E}">
        <p14:creationId xmlns:p14="http://schemas.microsoft.com/office/powerpoint/2010/main" val="1880482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1917</Words>
  <Application>Microsoft Macintosh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Arimo</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46</cp:revision>
  <dcterms:created xsi:type="dcterms:W3CDTF">2018-01-16T10:55:57Z</dcterms:created>
  <dcterms:modified xsi:type="dcterms:W3CDTF">2018-01-20T05:48:24Z</dcterms:modified>
</cp:coreProperties>
</file>