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4" r:id="rId1"/>
  </p:sldMasterIdLst>
  <p:sldIdLst>
    <p:sldId id="256" r:id="rId2"/>
    <p:sldId id="258" r:id="rId3"/>
    <p:sldId id="282" r:id="rId4"/>
    <p:sldId id="283" r:id="rId5"/>
    <p:sldId id="284" r:id="rId6"/>
    <p:sldId id="288" r:id="rId7"/>
    <p:sldId id="289" r:id="rId8"/>
    <p:sldId id="290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C6329-0DD1-974B-95E9-BBE3B1E553A3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ECE8B-A917-F548-93BE-89FF1E8AF2D6}">
      <dgm:prSet phldrT="[Text]"/>
      <dgm:spPr/>
      <dgm:t>
        <a:bodyPr/>
        <a:lstStyle/>
        <a:p>
          <a:pPr algn="just"/>
          <a:r>
            <a:rPr lang="en-IN" dirty="0">
              <a:latin typeface="Calibri" pitchFamily="34" charset="0"/>
              <a:cs typeface="Calibri" pitchFamily="34" charset="0"/>
            </a:rPr>
            <a:t>1) Currently available small remotes are at least larger than 20mm x 20mm.</a:t>
          </a:r>
        </a:p>
        <a:p>
          <a:pPr algn="just"/>
          <a:r>
            <a:rPr lang="en-IN" dirty="0">
              <a:latin typeface="Calibri" pitchFamily="34" charset="0"/>
              <a:cs typeface="Calibri" pitchFamily="34" charset="0"/>
            </a:rPr>
            <a:t>2) For more number of commands we require a bigger remote. </a:t>
          </a:r>
          <a:endParaRPr lang="en-US" dirty="0"/>
        </a:p>
      </dgm:t>
    </dgm:pt>
    <dgm:pt modelId="{A2709CF1-E24F-E04C-974F-492C7A43F860}" type="parTrans" cxnId="{D2BE2306-9C00-0E4F-9583-76BA09117DDE}">
      <dgm:prSet/>
      <dgm:spPr/>
      <dgm:t>
        <a:bodyPr/>
        <a:lstStyle/>
        <a:p>
          <a:endParaRPr lang="en-US"/>
        </a:p>
      </dgm:t>
    </dgm:pt>
    <dgm:pt modelId="{AE018351-31C0-1D4B-B027-535F7DCFBB42}" type="sibTrans" cxnId="{D2BE2306-9C00-0E4F-9583-76BA09117DDE}">
      <dgm:prSet/>
      <dgm:spPr/>
      <dgm:t>
        <a:bodyPr/>
        <a:lstStyle/>
        <a:p>
          <a:endParaRPr lang="en-US"/>
        </a:p>
      </dgm:t>
    </dgm:pt>
    <dgm:pt modelId="{944E654F-9A33-4449-9320-1F2D2558B8DC}">
      <dgm:prSet phldrT="[Text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pPr algn="just">
            <a:buNone/>
          </a:pPr>
          <a:r>
            <a:rPr lang="en-IN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Size</a:t>
          </a:r>
          <a:endParaRPr lang="en-US" sz="20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695176-1862-8141-9F8B-5588F976643C}" type="parTrans" cxnId="{A758295D-8C77-AE4B-A5E7-9ED75642AB00}">
      <dgm:prSet/>
      <dgm:spPr/>
      <dgm:t>
        <a:bodyPr/>
        <a:lstStyle/>
        <a:p>
          <a:endParaRPr lang="en-US"/>
        </a:p>
      </dgm:t>
    </dgm:pt>
    <dgm:pt modelId="{D1105774-24B7-DC43-854C-7C58A26F64CA}" type="sibTrans" cxnId="{A758295D-8C77-AE4B-A5E7-9ED75642AB00}">
      <dgm:prSet/>
      <dgm:spPr/>
      <dgm:t>
        <a:bodyPr/>
        <a:lstStyle/>
        <a:p>
          <a:endParaRPr lang="en-US"/>
        </a:p>
      </dgm:t>
    </dgm:pt>
    <dgm:pt modelId="{A0C173BB-8BBE-B342-BF62-01F3BD674AD3}">
      <dgm:prSet phldrT="[Text]"/>
      <dgm:spPr/>
      <dgm:t>
        <a:bodyPr/>
        <a:lstStyle/>
        <a:p>
          <a:pPr algn="just"/>
          <a:r>
            <a:rPr lang="en-IN" dirty="0">
              <a:latin typeface="Calibri" pitchFamily="34" charset="0"/>
              <a:cs typeface="Calibri" pitchFamily="34" charset="0"/>
            </a:rPr>
            <a:t>1) Radio Frequency Based technology (BLE, IOT).</a:t>
          </a:r>
        </a:p>
        <a:p>
          <a:pPr algn="just"/>
          <a:r>
            <a:rPr lang="en-IN" dirty="0">
              <a:latin typeface="Calibri" pitchFamily="34" charset="0"/>
              <a:cs typeface="Calibri" pitchFamily="34" charset="0"/>
            </a:rPr>
            <a:t>2) More number of components (memory chip, resonator).</a:t>
          </a:r>
          <a:endParaRPr lang="en-US" dirty="0"/>
        </a:p>
      </dgm:t>
    </dgm:pt>
    <dgm:pt modelId="{92BB0B98-CCC5-FB40-9535-F8F03F6A1E55}" type="parTrans" cxnId="{4E0379E1-DB4C-FA42-AB37-24B02608A300}">
      <dgm:prSet/>
      <dgm:spPr/>
      <dgm:t>
        <a:bodyPr/>
        <a:lstStyle/>
        <a:p>
          <a:endParaRPr lang="en-US"/>
        </a:p>
      </dgm:t>
    </dgm:pt>
    <dgm:pt modelId="{EE36E7FC-A1F5-9840-A108-383F949ADDD8}" type="sibTrans" cxnId="{4E0379E1-DB4C-FA42-AB37-24B02608A300}">
      <dgm:prSet/>
      <dgm:spPr/>
      <dgm:t>
        <a:bodyPr/>
        <a:lstStyle/>
        <a:p>
          <a:endParaRPr lang="en-US"/>
        </a:p>
      </dgm:t>
    </dgm:pt>
    <dgm:pt modelId="{92A6C16D-A9A6-CA48-9005-CB241978930D}">
      <dgm:prSet phldrT="[Text]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pPr>
            <a:buNone/>
          </a:pPr>
          <a:r>
            <a:rPr lang="en-IN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Technology Used</a:t>
          </a:r>
          <a:endParaRPr lang="en-US" dirty="0">
            <a:solidFill>
              <a:schemeClr val="bg1"/>
            </a:solidFill>
          </a:endParaRPr>
        </a:p>
      </dgm:t>
    </dgm:pt>
    <dgm:pt modelId="{F63ED891-91F0-7F46-A68F-FFBF49023CE5}" type="parTrans" cxnId="{C24D9754-5CD9-C149-90DB-C9A0C8313304}">
      <dgm:prSet/>
      <dgm:spPr/>
      <dgm:t>
        <a:bodyPr/>
        <a:lstStyle/>
        <a:p>
          <a:endParaRPr lang="en-US"/>
        </a:p>
      </dgm:t>
    </dgm:pt>
    <dgm:pt modelId="{33DBA2AC-798A-104E-A760-A78CA456F15A}" type="sibTrans" cxnId="{C24D9754-5CD9-C149-90DB-C9A0C8313304}">
      <dgm:prSet/>
      <dgm:spPr/>
      <dgm:t>
        <a:bodyPr/>
        <a:lstStyle/>
        <a:p>
          <a:endParaRPr lang="en-US"/>
        </a:p>
      </dgm:t>
    </dgm:pt>
    <dgm:pt modelId="{E66C1ECE-92A6-BE44-B90F-6EA7F0E8B6E0}">
      <dgm:prSet phldrT="[Text]"/>
      <dgm:spPr/>
      <dgm:t>
        <a:bodyPr/>
        <a:lstStyle/>
        <a:p>
          <a:pPr algn="just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1) Less  or equal number of controls per remote</a:t>
          </a:r>
        </a:p>
        <a:p>
          <a:pPr algn="just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2) Expensive</a:t>
          </a:r>
          <a:endParaRPr lang="en-US" dirty="0">
            <a:solidFill>
              <a:schemeClr val="bg1"/>
            </a:solidFill>
          </a:endParaRPr>
        </a:p>
      </dgm:t>
    </dgm:pt>
    <dgm:pt modelId="{5967B85C-5CF6-1F43-BB5C-38E982C07EBC}" type="parTrans" cxnId="{4CC8CFC4-484D-BC44-9B4F-EF8CF05D2C8B}">
      <dgm:prSet/>
      <dgm:spPr/>
      <dgm:t>
        <a:bodyPr/>
        <a:lstStyle/>
        <a:p>
          <a:endParaRPr lang="en-US"/>
        </a:p>
      </dgm:t>
    </dgm:pt>
    <dgm:pt modelId="{42646466-1C86-DF41-9495-813B241057FE}" type="sibTrans" cxnId="{4CC8CFC4-484D-BC44-9B4F-EF8CF05D2C8B}">
      <dgm:prSet/>
      <dgm:spPr/>
      <dgm:t>
        <a:bodyPr/>
        <a:lstStyle/>
        <a:p>
          <a:endParaRPr lang="en-US"/>
        </a:p>
      </dgm:t>
    </dgm:pt>
    <dgm:pt modelId="{D39F9374-E48C-4F4B-AC0E-A79E39EB9977}">
      <dgm:prSet phldrT="[Text]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pPr>
            <a:buNone/>
          </a:pPr>
          <a:r>
            <a:rPr lang="en-IN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      Features</a:t>
          </a:r>
          <a:endParaRPr lang="en-US" dirty="0">
            <a:solidFill>
              <a:schemeClr val="bg1"/>
            </a:solidFill>
          </a:endParaRPr>
        </a:p>
      </dgm:t>
    </dgm:pt>
    <dgm:pt modelId="{504B7450-9205-9745-8921-FCBF47CBCA84}" type="parTrans" cxnId="{237AE85E-BFC1-1642-962E-D7AC76124D13}">
      <dgm:prSet/>
      <dgm:spPr/>
      <dgm:t>
        <a:bodyPr/>
        <a:lstStyle/>
        <a:p>
          <a:endParaRPr lang="en-US"/>
        </a:p>
      </dgm:t>
    </dgm:pt>
    <dgm:pt modelId="{4119988A-8A93-6A4A-9F1F-BDA7D874AD3E}" type="sibTrans" cxnId="{237AE85E-BFC1-1642-962E-D7AC76124D13}">
      <dgm:prSet/>
      <dgm:spPr/>
      <dgm:t>
        <a:bodyPr/>
        <a:lstStyle/>
        <a:p>
          <a:endParaRPr lang="en-US"/>
        </a:p>
      </dgm:t>
    </dgm:pt>
    <dgm:pt modelId="{9C2C17B0-6AAB-4747-9940-D618CCA45DAA}">
      <dgm:prSet phldrT="[Text]"/>
      <dgm:spPr/>
      <dgm:t>
        <a:bodyPr/>
        <a:lstStyle/>
        <a:p>
          <a:pPr algn="just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1) High current usage.</a:t>
          </a:r>
        </a:p>
        <a:p>
          <a:pPr algn="just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2) Higher capacity of battery required (not suitable for coin cell) .</a:t>
          </a:r>
        </a:p>
        <a:p>
          <a:pPr algn="just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3) Faster consumption of battery hence low battery life. </a:t>
          </a:r>
          <a:endParaRPr lang="en-US" dirty="0">
            <a:solidFill>
              <a:schemeClr val="bg1"/>
            </a:solidFill>
          </a:endParaRPr>
        </a:p>
      </dgm:t>
    </dgm:pt>
    <dgm:pt modelId="{6BBDE067-AB1D-024B-BE39-97D6C7BE5342}" type="parTrans" cxnId="{79E8109A-A77F-5248-AB25-632B31B20F85}">
      <dgm:prSet/>
      <dgm:spPr/>
      <dgm:t>
        <a:bodyPr/>
        <a:lstStyle/>
        <a:p>
          <a:endParaRPr lang="en-US"/>
        </a:p>
      </dgm:t>
    </dgm:pt>
    <dgm:pt modelId="{D5DD7F7B-FB23-8A45-962E-C7CA848848F0}" type="sibTrans" cxnId="{79E8109A-A77F-5248-AB25-632B31B20F85}">
      <dgm:prSet/>
      <dgm:spPr/>
      <dgm:t>
        <a:bodyPr/>
        <a:lstStyle/>
        <a:p>
          <a:endParaRPr lang="en-US"/>
        </a:p>
      </dgm:t>
    </dgm:pt>
    <dgm:pt modelId="{5C2F054C-8C68-824A-877D-C8CF20E81B63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None/>
          </a:pPr>
          <a:r>
            <a:rPr lang="en-IN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Battery Consumption </a:t>
          </a:r>
          <a:endParaRPr lang="en-US" dirty="0">
            <a:solidFill>
              <a:schemeClr val="bg1"/>
            </a:solidFill>
          </a:endParaRPr>
        </a:p>
      </dgm:t>
    </dgm:pt>
    <dgm:pt modelId="{E03AC935-31D7-4547-80F1-EB056F464CC0}" type="parTrans" cxnId="{ABDA822D-4806-9D4C-92A1-C3C4BBE470B3}">
      <dgm:prSet/>
      <dgm:spPr/>
      <dgm:t>
        <a:bodyPr/>
        <a:lstStyle/>
        <a:p>
          <a:endParaRPr lang="en-US"/>
        </a:p>
      </dgm:t>
    </dgm:pt>
    <dgm:pt modelId="{8C2012D2-D304-0C43-BE9E-5A10594FB505}" type="sibTrans" cxnId="{ABDA822D-4806-9D4C-92A1-C3C4BBE470B3}">
      <dgm:prSet/>
      <dgm:spPr/>
      <dgm:t>
        <a:bodyPr/>
        <a:lstStyle/>
        <a:p>
          <a:endParaRPr lang="en-US"/>
        </a:p>
      </dgm:t>
    </dgm:pt>
    <dgm:pt modelId="{127EAABE-AD54-AD44-AA7A-96DDA2C88400}" type="pres">
      <dgm:prSet presAssocID="{989C6329-0DD1-974B-95E9-BBE3B1E553A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4BE65AD-7EA5-004C-BEFA-B91A8ED33E2A}" type="pres">
      <dgm:prSet presAssocID="{989C6329-0DD1-974B-95E9-BBE3B1E553A3}" presName="children" presStyleCnt="0"/>
      <dgm:spPr/>
    </dgm:pt>
    <dgm:pt modelId="{E1FE7609-92CF-1248-BAEC-20CD0AF2FEEA}" type="pres">
      <dgm:prSet presAssocID="{989C6329-0DD1-974B-95E9-BBE3B1E553A3}" presName="child1group" presStyleCnt="0"/>
      <dgm:spPr/>
    </dgm:pt>
    <dgm:pt modelId="{B6F9DC26-CD0E-CC43-A92F-D45ED9615772}" type="pres">
      <dgm:prSet presAssocID="{989C6329-0DD1-974B-95E9-BBE3B1E553A3}" presName="child1" presStyleLbl="bgAcc1" presStyleIdx="0" presStyleCnt="4"/>
      <dgm:spPr/>
    </dgm:pt>
    <dgm:pt modelId="{B16F5907-6CC0-6541-9E44-FA7487CC1123}" type="pres">
      <dgm:prSet presAssocID="{989C6329-0DD1-974B-95E9-BBE3B1E553A3}" presName="child1Text" presStyleLbl="bgAcc1" presStyleIdx="0" presStyleCnt="4">
        <dgm:presLayoutVars>
          <dgm:bulletEnabled val="1"/>
        </dgm:presLayoutVars>
      </dgm:prSet>
      <dgm:spPr/>
    </dgm:pt>
    <dgm:pt modelId="{B9897176-CF11-9442-A331-87ED3332558B}" type="pres">
      <dgm:prSet presAssocID="{989C6329-0DD1-974B-95E9-BBE3B1E553A3}" presName="child2group" presStyleCnt="0"/>
      <dgm:spPr/>
    </dgm:pt>
    <dgm:pt modelId="{F9DB478B-A14F-EC4C-80C1-91B2EA4F49BD}" type="pres">
      <dgm:prSet presAssocID="{989C6329-0DD1-974B-95E9-BBE3B1E553A3}" presName="child2" presStyleLbl="bgAcc1" presStyleIdx="1" presStyleCnt="4" custScaleX="107263"/>
      <dgm:spPr/>
    </dgm:pt>
    <dgm:pt modelId="{D2A08FB2-0062-4C4E-B895-5074D81104EE}" type="pres">
      <dgm:prSet presAssocID="{989C6329-0DD1-974B-95E9-BBE3B1E553A3}" presName="child2Text" presStyleLbl="bgAcc1" presStyleIdx="1" presStyleCnt="4">
        <dgm:presLayoutVars>
          <dgm:bulletEnabled val="1"/>
        </dgm:presLayoutVars>
      </dgm:prSet>
      <dgm:spPr/>
    </dgm:pt>
    <dgm:pt modelId="{8790F9C0-16BA-6D40-87A8-5F8D8494D8C1}" type="pres">
      <dgm:prSet presAssocID="{989C6329-0DD1-974B-95E9-BBE3B1E553A3}" presName="child3group" presStyleCnt="0"/>
      <dgm:spPr/>
    </dgm:pt>
    <dgm:pt modelId="{F1EA4403-EF68-6A41-BF17-537BB287A3DF}" type="pres">
      <dgm:prSet presAssocID="{989C6329-0DD1-974B-95E9-BBE3B1E553A3}" presName="child3" presStyleLbl="bgAcc1" presStyleIdx="2" presStyleCnt="4"/>
      <dgm:spPr/>
    </dgm:pt>
    <dgm:pt modelId="{8C289442-EB37-AB44-BA36-E14BA10E7E78}" type="pres">
      <dgm:prSet presAssocID="{989C6329-0DD1-974B-95E9-BBE3B1E553A3}" presName="child3Text" presStyleLbl="bgAcc1" presStyleIdx="2" presStyleCnt="4">
        <dgm:presLayoutVars>
          <dgm:bulletEnabled val="1"/>
        </dgm:presLayoutVars>
      </dgm:prSet>
      <dgm:spPr/>
    </dgm:pt>
    <dgm:pt modelId="{C65E5E72-149E-224F-B757-918E40647DB3}" type="pres">
      <dgm:prSet presAssocID="{989C6329-0DD1-974B-95E9-BBE3B1E553A3}" presName="child4group" presStyleCnt="0"/>
      <dgm:spPr/>
    </dgm:pt>
    <dgm:pt modelId="{8D1C09A5-5ACF-F64D-9832-BD503A62F5A3}" type="pres">
      <dgm:prSet presAssocID="{989C6329-0DD1-974B-95E9-BBE3B1E553A3}" presName="child4" presStyleLbl="bgAcc1" presStyleIdx="3" presStyleCnt="4"/>
      <dgm:spPr/>
    </dgm:pt>
    <dgm:pt modelId="{98AE963D-DA19-774D-8750-6F0857864053}" type="pres">
      <dgm:prSet presAssocID="{989C6329-0DD1-974B-95E9-BBE3B1E553A3}" presName="child4Text" presStyleLbl="bgAcc1" presStyleIdx="3" presStyleCnt="4">
        <dgm:presLayoutVars>
          <dgm:bulletEnabled val="1"/>
        </dgm:presLayoutVars>
      </dgm:prSet>
      <dgm:spPr/>
    </dgm:pt>
    <dgm:pt modelId="{36B5C4F4-7A66-DE47-8024-24C0D4CB8B30}" type="pres">
      <dgm:prSet presAssocID="{989C6329-0DD1-974B-95E9-BBE3B1E553A3}" presName="childPlaceholder" presStyleCnt="0"/>
      <dgm:spPr/>
    </dgm:pt>
    <dgm:pt modelId="{FE370FB7-CE6B-1E41-9F91-1C200974802A}" type="pres">
      <dgm:prSet presAssocID="{989C6329-0DD1-974B-95E9-BBE3B1E553A3}" presName="circle" presStyleCnt="0"/>
      <dgm:spPr/>
    </dgm:pt>
    <dgm:pt modelId="{3FB88870-8022-B046-A7C2-7C0C612FCECF}" type="pres">
      <dgm:prSet presAssocID="{989C6329-0DD1-974B-95E9-BBE3B1E553A3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88C65B71-C9C5-6B48-B3CB-A040D31F2452}" type="pres">
      <dgm:prSet presAssocID="{989C6329-0DD1-974B-95E9-BBE3B1E553A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9AEDF5D-19DF-D243-8E50-E992DBC934E2}" type="pres">
      <dgm:prSet presAssocID="{989C6329-0DD1-974B-95E9-BBE3B1E553A3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02C59B-71EC-6642-92AE-4B2D33AAE800}" type="pres">
      <dgm:prSet presAssocID="{989C6329-0DD1-974B-95E9-BBE3B1E553A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E1030A9-D40B-8F4A-8606-774B726AF67E}" type="pres">
      <dgm:prSet presAssocID="{989C6329-0DD1-974B-95E9-BBE3B1E553A3}" presName="quadrantPlaceholder" presStyleCnt="0"/>
      <dgm:spPr/>
    </dgm:pt>
    <dgm:pt modelId="{643498F5-BD96-604E-911E-1957A38E5AA8}" type="pres">
      <dgm:prSet presAssocID="{989C6329-0DD1-974B-95E9-BBE3B1E553A3}" presName="center1" presStyleLbl="fgShp" presStyleIdx="0" presStyleCnt="2" custScaleX="70563" custScaleY="57166" custLinFactNeighborY="3082"/>
      <dgm:spPr/>
    </dgm:pt>
    <dgm:pt modelId="{FB38681E-E61A-3E45-9E23-DA0C02086C7F}" type="pres">
      <dgm:prSet presAssocID="{989C6329-0DD1-974B-95E9-BBE3B1E553A3}" presName="center2" presStyleLbl="fgShp" presStyleIdx="1" presStyleCnt="2" custScaleX="70563" custScaleY="57166" custLinFactNeighborY="-6164"/>
      <dgm:spPr/>
    </dgm:pt>
  </dgm:ptLst>
  <dgm:cxnLst>
    <dgm:cxn modelId="{D2BE2306-9C00-0E4F-9583-76BA09117DDE}" srcId="{989C6329-0DD1-974B-95E9-BBE3B1E553A3}" destId="{4DCECE8B-A917-F548-93BE-89FF1E8AF2D6}" srcOrd="0" destOrd="0" parTransId="{A2709CF1-E24F-E04C-974F-492C7A43F860}" sibTransId="{AE018351-31C0-1D4B-B027-535F7DCFBB42}"/>
    <dgm:cxn modelId="{ABDA822D-4806-9D4C-92A1-C3C4BBE470B3}" srcId="{9C2C17B0-6AAB-4747-9940-D618CCA45DAA}" destId="{5C2F054C-8C68-824A-877D-C8CF20E81B63}" srcOrd="0" destOrd="0" parTransId="{E03AC935-31D7-4547-80F1-EB056F464CC0}" sibTransId="{8C2012D2-D304-0C43-BE9E-5A10594FB505}"/>
    <dgm:cxn modelId="{4D653E4B-577E-314F-9833-BD1EF8C9AE0A}" type="presOf" srcId="{A0C173BB-8BBE-B342-BF62-01F3BD674AD3}" destId="{88C65B71-C9C5-6B48-B3CB-A040D31F2452}" srcOrd="0" destOrd="0" presId="urn:microsoft.com/office/officeart/2005/8/layout/cycle4"/>
    <dgm:cxn modelId="{C24D9754-5CD9-C149-90DB-C9A0C8313304}" srcId="{A0C173BB-8BBE-B342-BF62-01F3BD674AD3}" destId="{92A6C16D-A9A6-CA48-9005-CB241978930D}" srcOrd="0" destOrd="0" parTransId="{F63ED891-91F0-7F46-A68F-FFBF49023CE5}" sibTransId="{33DBA2AC-798A-104E-A760-A78CA456F15A}"/>
    <dgm:cxn modelId="{A3430057-9079-C649-8486-8ADD0ED43C71}" type="presOf" srcId="{944E654F-9A33-4449-9320-1F2D2558B8DC}" destId="{B6F9DC26-CD0E-CC43-A92F-D45ED9615772}" srcOrd="0" destOrd="0" presId="urn:microsoft.com/office/officeart/2005/8/layout/cycle4"/>
    <dgm:cxn modelId="{A758295D-8C77-AE4B-A5E7-9ED75642AB00}" srcId="{4DCECE8B-A917-F548-93BE-89FF1E8AF2D6}" destId="{944E654F-9A33-4449-9320-1F2D2558B8DC}" srcOrd="0" destOrd="0" parTransId="{F6695176-1862-8141-9F8B-5588F976643C}" sibTransId="{D1105774-24B7-DC43-854C-7C58A26F64CA}"/>
    <dgm:cxn modelId="{237AE85E-BFC1-1642-962E-D7AC76124D13}" srcId="{E66C1ECE-92A6-BE44-B90F-6EA7F0E8B6E0}" destId="{D39F9374-E48C-4F4B-AC0E-A79E39EB9977}" srcOrd="0" destOrd="0" parTransId="{504B7450-9205-9745-8921-FCBF47CBCA84}" sibTransId="{4119988A-8A93-6A4A-9F1F-BDA7D874AD3E}"/>
    <dgm:cxn modelId="{3654BF6E-476C-7043-A48A-0C9C2020A963}" type="presOf" srcId="{E66C1ECE-92A6-BE44-B90F-6EA7F0E8B6E0}" destId="{C9AEDF5D-19DF-D243-8E50-E992DBC934E2}" srcOrd="0" destOrd="0" presId="urn:microsoft.com/office/officeart/2005/8/layout/cycle4"/>
    <dgm:cxn modelId="{023FDB73-6063-B145-9A61-D6B46639F769}" type="presOf" srcId="{989C6329-0DD1-974B-95E9-BBE3B1E553A3}" destId="{127EAABE-AD54-AD44-AA7A-96DDA2C88400}" srcOrd="0" destOrd="0" presId="urn:microsoft.com/office/officeart/2005/8/layout/cycle4"/>
    <dgm:cxn modelId="{3C07EA86-FB12-4B42-AF8C-FD5917A60E02}" type="presOf" srcId="{5C2F054C-8C68-824A-877D-C8CF20E81B63}" destId="{8D1C09A5-5ACF-F64D-9832-BD503A62F5A3}" srcOrd="0" destOrd="0" presId="urn:microsoft.com/office/officeart/2005/8/layout/cycle4"/>
    <dgm:cxn modelId="{79E8109A-A77F-5248-AB25-632B31B20F85}" srcId="{989C6329-0DD1-974B-95E9-BBE3B1E553A3}" destId="{9C2C17B0-6AAB-4747-9940-D618CCA45DAA}" srcOrd="3" destOrd="0" parTransId="{6BBDE067-AB1D-024B-BE39-97D6C7BE5342}" sibTransId="{D5DD7F7B-FB23-8A45-962E-C7CA848848F0}"/>
    <dgm:cxn modelId="{06B7119F-4A1A-D444-A727-99268EF2842A}" type="presOf" srcId="{D39F9374-E48C-4F4B-AC0E-A79E39EB9977}" destId="{F1EA4403-EF68-6A41-BF17-537BB287A3DF}" srcOrd="0" destOrd="0" presId="urn:microsoft.com/office/officeart/2005/8/layout/cycle4"/>
    <dgm:cxn modelId="{44DCC9AD-CEA6-1849-988F-9DDCDE3362EC}" type="presOf" srcId="{D39F9374-E48C-4F4B-AC0E-A79E39EB9977}" destId="{8C289442-EB37-AB44-BA36-E14BA10E7E78}" srcOrd="1" destOrd="0" presId="urn:microsoft.com/office/officeart/2005/8/layout/cycle4"/>
    <dgm:cxn modelId="{5E1EE8B6-1D3D-374C-AEEC-8DD363570C50}" type="presOf" srcId="{92A6C16D-A9A6-CA48-9005-CB241978930D}" destId="{F9DB478B-A14F-EC4C-80C1-91B2EA4F49BD}" srcOrd="0" destOrd="0" presId="urn:microsoft.com/office/officeart/2005/8/layout/cycle4"/>
    <dgm:cxn modelId="{4CC8CFC4-484D-BC44-9B4F-EF8CF05D2C8B}" srcId="{989C6329-0DD1-974B-95E9-BBE3B1E553A3}" destId="{E66C1ECE-92A6-BE44-B90F-6EA7F0E8B6E0}" srcOrd="2" destOrd="0" parTransId="{5967B85C-5CF6-1F43-BB5C-38E982C07EBC}" sibTransId="{42646466-1C86-DF41-9495-813B241057FE}"/>
    <dgm:cxn modelId="{DFAB27D3-8DE7-A843-B3DA-F1B9FC8090DC}" type="presOf" srcId="{5C2F054C-8C68-824A-877D-C8CF20E81B63}" destId="{98AE963D-DA19-774D-8750-6F0857864053}" srcOrd="1" destOrd="0" presId="urn:microsoft.com/office/officeart/2005/8/layout/cycle4"/>
    <dgm:cxn modelId="{3A5EB6D3-DA28-D646-AB52-2737CBA578D2}" type="presOf" srcId="{9C2C17B0-6AAB-4747-9940-D618CCA45DAA}" destId="{6B02C59B-71EC-6642-92AE-4B2D33AAE800}" srcOrd="0" destOrd="0" presId="urn:microsoft.com/office/officeart/2005/8/layout/cycle4"/>
    <dgm:cxn modelId="{4E0379E1-DB4C-FA42-AB37-24B02608A300}" srcId="{989C6329-0DD1-974B-95E9-BBE3B1E553A3}" destId="{A0C173BB-8BBE-B342-BF62-01F3BD674AD3}" srcOrd="1" destOrd="0" parTransId="{92BB0B98-CCC5-FB40-9535-F8F03F6A1E55}" sibTransId="{EE36E7FC-A1F5-9840-A108-383F949ADDD8}"/>
    <dgm:cxn modelId="{5EA0A5E8-2BB1-9A4B-823B-A268A6B2C502}" type="presOf" srcId="{92A6C16D-A9A6-CA48-9005-CB241978930D}" destId="{D2A08FB2-0062-4C4E-B895-5074D81104EE}" srcOrd="1" destOrd="0" presId="urn:microsoft.com/office/officeart/2005/8/layout/cycle4"/>
    <dgm:cxn modelId="{482366EA-25E9-7E47-AF9D-652A9C0515B3}" type="presOf" srcId="{944E654F-9A33-4449-9320-1F2D2558B8DC}" destId="{B16F5907-6CC0-6541-9E44-FA7487CC1123}" srcOrd="1" destOrd="0" presId="urn:microsoft.com/office/officeart/2005/8/layout/cycle4"/>
    <dgm:cxn modelId="{DE7BCDF7-E02C-F549-94A5-51505133415C}" type="presOf" srcId="{4DCECE8B-A917-F548-93BE-89FF1E8AF2D6}" destId="{3FB88870-8022-B046-A7C2-7C0C612FCECF}" srcOrd="0" destOrd="0" presId="urn:microsoft.com/office/officeart/2005/8/layout/cycle4"/>
    <dgm:cxn modelId="{118F1F6B-07F2-334F-9DBF-995A9F1E9EC3}" type="presParOf" srcId="{127EAABE-AD54-AD44-AA7A-96DDA2C88400}" destId="{C4BE65AD-7EA5-004C-BEFA-B91A8ED33E2A}" srcOrd="0" destOrd="0" presId="urn:microsoft.com/office/officeart/2005/8/layout/cycle4"/>
    <dgm:cxn modelId="{8ED23AD6-D499-4D4D-AC08-E34D3906E9B6}" type="presParOf" srcId="{C4BE65AD-7EA5-004C-BEFA-B91A8ED33E2A}" destId="{E1FE7609-92CF-1248-BAEC-20CD0AF2FEEA}" srcOrd="0" destOrd="0" presId="urn:microsoft.com/office/officeart/2005/8/layout/cycle4"/>
    <dgm:cxn modelId="{CB315C27-2197-F14F-95DA-0D39948B39BA}" type="presParOf" srcId="{E1FE7609-92CF-1248-BAEC-20CD0AF2FEEA}" destId="{B6F9DC26-CD0E-CC43-A92F-D45ED9615772}" srcOrd="0" destOrd="0" presId="urn:microsoft.com/office/officeart/2005/8/layout/cycle4"/>
    <dgm:cxn modelId="{10C9DBE1-2435-364C-9FA6-74FD0315723A}" type="presParOf" srcId="{E1FE7609-92CF-1248-BAEC-20CD0AF2FEEA}" destId="{B16F5907-6CC0-6541-9E44-FA7487CC1123}" srcOrd="1" destOrd="0" presId="urn:microsoft.com/office/officeart/2005/8/layout/cycle4"/>
    <dgm:cxn modelId="{5E8B65E5-292C-5947-A004-32F71EBE4252}" type="presParOf" srcId="{C4BE65AD-7EA5-004C-BEFA-B91A8ED33E2A}" destId="{B9897176-CF11-9442-A331-87ED3332558B}" srcOrd="1" destOrd="0" presId="urn:microsoft.com/office/officeart/2005/8/layout/cycle4"/>
    <dgm:cxn modelId="{9239BDB6-D7AC-2144-B470-C13EA727D795}" type="presParOf" srcId="{B9897176-CF11-9442-A331-87ED3332558B}" destId="{F9DB478B-A14F-EC4C-80C1-91B2EA4F49BD}" srcOrd="0" destOrd="0" presId="urn:microsoft.com/office/officeart/2005/8/layout/cycle4"/>
    <dgm:cxn modelId="{D996A703-6949-B24D-A21D-9C1CB8DBD758}" type="presParOf" srcId="{B9897176-CF11-9442-A331-87ED3332558B}" destId="{D2A08FB2-0062-4C4E-B895-5074D81104EE}" srcOrd="1" destOrd="0" presId="urn:microsoft.com/office/officeart/2005/8/layout/cycle4"/>
    <dgm:cxn modelId="{AC379681-0094-C442-9483-58391B2BE737}" type="presParOf" srcId="{C4BE65AD-7EA5-004C-BEFA-B91A8ED33E2A}" destId="{8790F9C0-16BA-6D40-87A8-5F8D8494D8C1}" srcOrd="2" destOrd="0" presId="urn:microsoft.com/office/officeart/2005/8/layout/cycle4"/>
    <dgm:cxn modelId="{3005CD86-221E-E942-9C83-BE695624A6F8}" type="presParOf" srcId="{8790F9C0-16BA-6D40-87A8-5F8D8494D8C1}" destId="{F1EA4403-EF68-6A41-BF17-537BB287A3DF}" srcOrd="0" destOrd="0" presId="urn:microsoft.com/office/officeart/2005/8/layout/cycle4"/>
    <dgm:cxn modelId="{759996D1-FFF6-2C46-B10F-92C3C356318F}" type="presParOf" srcId="{8790F9C0-16BA-6D40-87A8-5F8D8494D8C1}" destId="{8C289442-EB37-AB44-BA36-E14BA10E7E78}" srcOrd="1" destOrd="0" presId="urn:microsoft.com/office/officeart/2005/8/layout/cycle4"/>
    <dgm:cxn modelId="{4E235E8D-1226-5A4B-A3AC-CA5E6D0C2B87}" type="presParOf" srcId="{C4BE65AD-7EA5-004C-BEFA-B91A8ED33E2A}" destId="{C65E5E72-149E-224F-B757-918E40647DB3}" srcOrd="3" destOrd="0" presId="urn:microsoft.com/office/officeart/2005/8/layout/cycle4"/>
    <dgm:cxn modelId="{499390F4-436A-264F-8D50-18B87AAB9056}" type="presParOf" srcId="{C65E5E72-149E-224F-B757-918E40647DB3}" destId="{8D1C09A5-5ACF-F64D-9832-BD503A62F5A3}" srcOrd="0" destOrd="0" presId="urn:microsoft.com/office/officeart/2005/8/layout/cycle4"/>
    <dgm:cxn modelId="{30DAB2EF-D4EF-3C4F-B714-F66CF9EB6F4E}" type="presParOf" srcId="{C65E5E72-149E-224F-B757-918E40647DB3}" destId="{98AE963D-DA19-774D-8750-6F0857864053}" srcOrd="1" destOrd="0" presId="urn:microsoft.com/office/officeart/2005/8/layout/cycle4"/>
    <dgm:cxn modelId="{7EADB721-FFEB-AD43-BF28-4F38C9634AD6}" type="presParOf" srcId="{C4BE65AD-7EA5-004C-BEFA-B91A8ED33E2A}" destId="{36B5C4F4-7A66-DE47-8024-24C0D4CB8B30}" srcOrd="4" destOrd="0" presId="urn:microsoft.com/office/officeart/2005/8/layout/cycle4"/>
    <dgm:cxn modelId="{5AA66004-EA2D-594B-9A82-0B587F393E88}" type="presParOf" srcId="{127EAABE-AD54-AD44-AA7A-96DDA2C88400}" destId="{FE370FB7-CE6B-1E41-9F91-1C200974802A}" srcOrd="1" destOrd="0" presId="urn:microsoft.com/office/officeart/2005/8/layout/cycle4"/>
    <dgm:cxn modelId="{48D25234-C52C-0446-9818-792B45C6FD89}" type="presParOf" srcId="{FE370FB7-CE6B-1E41-9F91-1C200974802A}" destId="{3FB88870-8022-B046-A7C2-7C0C612FCECF}" srcOrd="0" destOrd="0" presId="urn:microsoft.com/office/officeart/2005/8/layout/cycle4"/>
    <dgm:cxn modelId="{50CFDEEE-5A91-ED46-BF26-1E99F5ACC9EC}" type="presParOf" srcId="{FE370FB7-CE6B-1E41-9F91-1C200974802A}" destId="{88C65B71-C9C5-6B48-B3CB-A040D31F2452}" srcOrd="1" destOrd="0" presId="urn:microsoft.com/office/officeart/2005/8/layout/cycle4"/>
    <dgm:cxn modelId="{92577144-10A8-6C4A-8EBB-DB1B80F2EBF6}" type="presParOf" srcId="{FE370FB7-CE6B-1E41-9F91-1C200974802A}" destId="{C9AEDF5D-19DF-D243-8E50-E992DBC934E2}" srcOrd="2" destOrd="0" presId="urn:microsoft.com/office/officeart/2005/8/layout/cycle4"/>
    <dgm:cxn modelId="{D79EB3BF-2090-9C43-AC7A-4A095E495B76}" type="presParOf" srcId="{FE370FB7-CE6B-1E41-9F91-1C200974802A}" destId="{6B02C59B-71EC-6642-92AE-4B2D33AAE800}" srcOrd="3" destOrd="0" presId="urn:microsoft.com/office/officeart/2005/8/layout/cycle4"/>
    <dgm:cxn modelId="{24BF9724-08FF-5C49-BA85-1F6EE09EA72F}" type="presParOf" srcId="{FE370FB7-CE6B-1E41-9F91-1C200974802A}" destId="{7E1030A9-D40B-8F4A-8606-774B726AF67E}" srcOrd="4" destOrd="0" presId="urn:microsoft.com/office/officeart/2005/8/layout/cycle4"/>
    <dgm:cxn modelId="{39508DE2-9AF9-C14C-9058-0F8204A67A06}" type="presParOf" srcId="{127EAABE-AD54-AD44-AA7A-96DDA2C88400}" destId="{643498F5-BD96-604E-911E-1957A38E5AA8}" srcOrd="2" destOrd="0" presId="urn:microsoft.com/office/officeart/2005/8/layout/cycle4"/>
    <dgm:cxn modelId="{594188B8-F850-0B42-B471-DE344C0A745D}" type="presParOf" srcId="{127EAABE-AD54-AD44-AA7A-96DDA2C88400}" destId="{FB38681E-E61A-3E45-9E23-DA0C02086C7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9C6329-0DD1-974B-95E9-BBE3B1E553A3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ECE8B-A917-F548-93BE-89FF1E8AF2D6}">
      <dgm:prSet phldrT="[Text]"/>
      <dgm:spPr/>
      <dgm:t>
        <a:bodyPr/>
        <a:lstStyle/>
        <a:p>
          <a:pPr algn="just"/>
          <a:endParaRPr lang="en-US" dirty="0"/>
        </a:p>
      </dgm:t>
    </dgm:pt>
    <dgm:pt modelId="{A2709CF1-E24F-E04C-974F-492C7A43F860}" type="parTrans" cxnId="{D2BE2306-9C00-0E4F-9583-76BA09117DDE}">
      <dgm:prSet/>
      <dgm:spPr/>
      <dgm:t>
        <a:bodyPr/>
        <a:lstStyle/>
        <a:p>
          <a:endParaRPr lang="en-US"/>
        </a:p>
      </dgm:t>
    </dgm:pt>
    <dgm:pt modelId="{AE018351-31C0-1D4B-B027-535F7DCFBB42}" type="sibTrans" cxnId="{D2BE2306-9C00-0E4F-9583-76BA09117DDE}">
      <dgm:prSet/>
      <dgm:spPr/>
      <dgm:t>
        <a:bodyPr/>
        <a:lstStyle/>
        <a:p>
          <a:endParaRPr lang="en-US"/>
        </a:p>
      </dgm:t>
    </dgm:pt>
    <dgm:pt modelId="{944E654F-9A33-4449-9320-1F2D2558B8DC}">
      <dgm:prSet phldrT="[Text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pPr algn="l">
            <a:buNone/>
          </a:pPr>
          <a:r>
            <a:rPr lang="en-IN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New Miniature Design</a:t>
          </a:r>
          <a:endParaRPr lang="en-US" sz="1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695176-1862-8141-9F8B-5588F976643C}" type="parTrans" cxnId="{A758295D-8C77-AE4B-A5E7-9ED75642AB00}">
      <dgm:prSet/>
      <dgm:spPr/>
      <dgm:t>
        <a:bodyPr/>
        <a:lstStyle/>
        <a:p>
          <a:endParaRPr lang="en-US"/>
        </a:p>
      </dgm:t>
    </dgm:pt>
    <dgm:pt modelId="{D1105774-24B7-DC43-854C-7C58A26F64CA}" type="sibTrans" cxnId="{A758295D-8C77-AE4B-A5E7-9ED75642AB00}">
      <dgm:prSet/>
      <dgm:spPr/>
      <dgm:t>
        <a:bodyPr/>
        <a:lstStyle/>
        <a:p>
          <a:endParaRPr lang="en-US"/>
        </a:p>
      </dgm:t>
    </dgm:pt>
    <dgm:pt modelId="{A0C173BB-8BBE-B342-BF62-01F3BD674AD3}">
      <dgm:prSet phldrT="[Text]"/>
      <dgm:spPr/>
      <dgm:t>
        <a:bodyPr/>
        <a:lstStyle/>
        <a:p>
          <a:pPr algn="just"/>
          <a:r>
            <a:rPr lang="en-IN" dirty="0">
              <a:latin typeface="Calibri" pitchFamily="34" charset="0"/>
              <a:cs typeface="Calibri" pitchFamily="34" charset="0"/>
            </a:rPr>
            <a:t>1) Number of controls- 1 to 5</a:t>
          </a:r>
        </a:p>
        <a:p>
          <a:pPr algn="just"/>
          <a:r>
            <a:rPr lang="en-IN" dirty="0">
              <a:latin typeface="Calibri" pitchFamily="34" charset="0"/>
              <a:cs typeface="Calibri" pitchFamily="34" charset="0"/>
            </a:rPr>
            <a:t>2) Range- ~15 meters</a:t>
          </a:r>
        </a:p>
        <a:p>
          <a:pPr algn="just"/>
          <a:r>
            <a:rPr lang="en-IN" dirty="0">
              <a:latin typeface="Calibri" pitchFamily="34" charset="0"/>
              <a:cs typeface="Calibri" pitchFamily="34" charset="0"/>
            </a:rPr>
            <a:t>3) Small size</a:t>
          </a:r>
          <a:endParaRPr lang="en-US" dirty="0"/>
        </a:p>
      </dgm:t>
    </dgm:pt>
    <dgm:pt modelId="{92BB0B98-CCC5-FB40-9535-F8F03F6A1E55}" type="parTrans" cxnId="{4E0379E1-DB4C-FA42-AB37-24B02608A300}">
      <dgm:prSet/>
      <dgm:spPr/>
      <dgm:t>
        <a:bodyPr/>
        <a:lstStyle/>
        <a:p>
          <a:endParaRPr lang="en-US"/>
        </a:p>
      </dgm:t>
    </dgm:pt>
    <dgm:pt modelId="{EE36E7FC-A1F5-9840-A108-383F949ADDD8}" type="sibTrans" cxnId="{4E0379E1-DB4C-FA42-AB37-24B02608A300}">
      <dgm:prSet/>
      <dgm:spPr/>
      <dgm:t>
        <a:bodyPr/>
        <a:lstStyle/>
        <a:p>
          <a:endParaRPr lang="en-US"/>
        </a:p>
      </dgm:t>
    </dgm:pt>
    <dgm:pt modelId="{92A6C16D-A9A6-CA48-9005-CB241978930D}">
      <dgm:prSet phldrT="[Text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pPr algn="r">
            <a:buNone/>
          </a:pPr>
          <a:r>
            <a:rPr lang="en-IN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Features</a:t>
          </a:r>
          <a:endParaRPr lang="en-US" sz="1800" dirty="0">
            <a:solidFill>
              <a:schemeClr val="bg1"/>
            </a:solidFill>
          </a:endParaRPr>
        </a:p>
      </dgm:t>
    </dgm:pt>
    <dgm:pt modelId="{F63ED891-91F0-7F46-A68F-FFBF49023CE5}" type="parTrans" cxnId="{C24D9754-5CD9-C149-90DB-C9A0C8313304}">
      <dgm:prSet/>
      <dgm:spPr/>
      <dgm:t>
        <a:bodyPr/>
        <a:lstStyle/>
        <a:p>
          <a:endParaRPr lang="en-US"/>
        </a:p>
      </dgm:t>
    </dgm:pt>
    <dgm:pt modelId="{33DBA2AC-798A-104E-A760-A78CA456F15A}" type="sibTrans" cxnId="{C24D9754-5CD9-C149-90DB-C9A0C8313304}">
      <dgm:prSet/>
      <dgm:spPr/>
      <dgm:t>
        <a:bodyPr/>
        <a:lstStyle/>
        <a:p>
          <a:endParaRPr lang="en-US"/>
        </a:p>
      </dgm:t>
    </dgm:pt>
    <dgm:pt modelId="{E66C1ECE-92A6-BE44-B90F-6EA7F0E8B6E0}">
      <dgm:prSet phldrT="[Text]"/>
      <dgm:spPr/>
      <dgm:t>
        <a:bodyPr/>
        <a:lstStyle/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</a:rPr>
            <a:t>1) Patent filed in INDIA, Application number-201811017300, dated-08-05-18.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</a:rPr>
            <a:t>2) Working prototype already fabricated.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</a:rPr>
            <a:t>3) Successful testing performed.</a:t>
          </a:r>
          <a:endParaRPr lang="en-US" dirty="0">
            <a:solidFill>
              <a:schemeClr val="bg1"/>
            </a:solidFill>
          </a:endParaRPr>
        </a:p>
      </dgm:t>
    </dgm:pt>
    <dgm:pt modelId="{5967B85C-5CF6-1F43-BB5C-38E982C07EBC}" type="parTrans" cxnId="{4CC8CFC4-484D-BC44-9B4F-EF8CF05D2C8B}">
      <dgm:prSet/>
      <dgm:spPr/>
      <dgm:t>
        <a:bodyPr/>
        <a:lstStyle/>
        <a:p>
          <a:endParaRPr lang="en-US"/>
        </a:p>
      </dgm:t>
    </dgm:pt>
    <dgm:pt modelId="{42646466-1C86-DF41-9495-813B241057FE}" type="sibTrans" cxnId="{4CC8CFC4-484D-BC44-9B4F-EF8CF05D2C8B}">
      <dgm:prSet/>
      <dgm:spPr/>
      <dgm:t>
        <a:bodyPr/>
        <a:lstStyle/>
        <a:p>
          <a:endParaRPr lang="en-US"/>
        </a:p>
      </dgm:t>
    </dgm:pt>
    <dgm:pt modelId="{D39F9374-E48C-4F4B-AC0E-A79E39EB9977}">
      <dgm:prSet phldrT="[Text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pPr algn="l">
            <a:buNone/>
          </a:pPr>
          <a:r>
            <a:rPr lang="en-IN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    </a:t>
          </a:r>
          <a:endParaRPr lang="en-US" sz="1600" dirty="0">
            <a:solidFill>
              <a:schemeClr val="bg1"/>
            </a:solidFill>
          </a:endParaRPr>
        </a:p>
      </dgm:t>
    </dgm:pt>
    <dgm:pt modelId="{504B7450-9205-9745-8921-FCBF47CBCA84}" type="parTrans" cxnId="{237AE85E-BFC1-1642-962E-D7AC76124D13}">
      <dgm:prSet/>
      <dgm:spPr/>
      <dgm:t>
        <a:bodyPr/>
        <a:lstStyle/>
        <a:p>
          <a:endParaRPr lang="en-US"/>
        </a:p>
      </dgm:t>
    </dgm:pt>
    <dgm:pt modelId="{4119988A-8A93-6A4A-9F1F-BDA7D874AD3E}" type="sibTrans" cxnId="{237AE85E-BFC1-1642-962E-D7AC76124D13}">
      <dgm:prSet/>
      <dgm:spPr/>
      <dgm:t>
        <a:bodyPr/>
        <a:lstStyle/>
        <a:p>
          <a:endParaRPr lang="en-US"/>
        </a:p>
      </dgm:t>
    </dgm:pt>
    <dgm:pt modelId="{9C2C17B0-6AAB-4747-9940-D618CCA45DAA}">
      <dgm:prSet phldrT="[Text]"/>
      <dgm:spPr/>
      <dgm:t>
        <a:bodyPr/>
        <a:lstStyle/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1) Less number of components.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2) Low power consumption.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3) Simplified design, less components therefore easy to manufacture.</a:t>
          </a:r>
          <a:endParaRPr lang="en-US" dirty="0">
            <a:solidFill>
              <a:schemeClr val="bg1"/>
            </a:solidFill>
          </a:endParaRPr>
        </a:p>
      </dgm:t>
    </dgm:pt>
    <dgm:pt modelId="{6BBDE067-AB1D-024B-BE39-97D6C7BE5342}" type="parTrans" cxnId="{79E8109A-A77F-5248-AB25-632B31B20F85}">
      <dgm:prSet/>
      <dgm:spPr/>
      <dgm:t>
        <a:bodyPr/>
        <a:lstStyle/>
        <a:p>
          <a:endParaRPr lang="en-US"/>
        </a:p>
      </dgm:t>
    </dgm:pt>
    <dgm:pt modelId="{D5DD7F7B-FB23-8A45-962E-C7CA848848F0}" type="sibTrans" cxnId="{79E8109A-A77F-5248-AB25-632B31B20F85}">
      <dgm:prSet/>
      <dgm:spPr/>
      <dgm:t>
        <a:bodyPr/>
        <a:lstStyle/>
        <a:p>
          <a:endParaRPr lang="en-US"/>
        </a:p>
      </dgm:t>
    </dgm:pt>
    <dgm:pt modelId="{5C2F054C-8C68-824A-877D-C8CF20E81B6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None/>
          </a:pPr>
          <a:r>
            <a:rPr lang="en-IN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Design Advantage</a:t>
          </a:r>
          <a:endParaRPr lang="en-US" sz="1600" dirty="0">
            <a:solidFill>
              <a:schemeClr val="bg1"/>
            </a:solidFill>
          </a:endParaRPr>
        </a:p>
      </dgm:t>
    </dgm:pt>
    <dgm:pt modelId="{E03AC935-31D7-4547-80F1-EB056F464CC0}" type="parTrans" cxnId="{ABDA822D-4806-9D4C-92A1-C3C4BBE470B3}">
      <dgm:prSet/>
      <dgm:spPr/>
      <dgm:t>
        <a:bodyPr/>
        <a:lstStyle/>
        <a:p>
          <a:endParaRPr lang="en-US"/>
        </a:p>
      </dgm:t>
    </dgm:pt>
    <dgm:pt modelId="{8C2012D2-D304-0C43-BE9E-5A10594FB505}" type="sibTrans" cxnId="{ABDA822D-4806-9D4C-92A1-C3C4BBE470B3}">
      <dgm:prSet/>
      <dgm:spPr/>
      <dgm:t>
        <a:bodyPr/>
        <a:lstStyle/>
        <a:p>
          <a:endParaRPr lang="en-US"/>
        </a:p>
      </dgm:t>
    </dgm:pt>
    <dgm:pt modelId="{8C191234-3A6B-4C48-9097-84398A2E495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None/>
          </a:pPr>
          <a:endParaRPr lang="en-US" sz="1600" dirty="0">
            <a:solidFill>
              <a:schemeClr val="bg1"/>
            </a:solidFill>
          </a:endParaRPr>
        </a:p>
      </dgm:t>
    </dgm:pt>
    <dgm:pt modelId="{985F81C7-0095-E147-AA06-7C3272069EB5}" type="parTrans" cxnId="{503BF36B-D1C5-0B46-839C-AA203F3E194E}">
      <dgm:prSet/>
      <dgm:spPr/>
      <dgm:t>
        <a:bodyPr/>
        <a:lstStyle/>
        <a:p>
          <a:endParaRPr lang="en-US"/>
        </a:p>
      </dgm:t>
    </dgm:pt>
    <dgm:pt modelId="{5A12D0D0-3DBF-954E-BB49-040CFD84E70A}" type="sibTrans" cxnId="{503BF36B-D1C5-0B46-839C-AA203F3E194E}">
      <dgm:prSet/>
      <dgm:spPr/>
      <dgm:t>
        <a:bodyPr/>
        <a:lstStyle/>
        <a:p>
          <a:endParaRPr lang="en-US"/>
        </a:p>
      </dgm:t>
    </dgm:pt>
    <dgm:pt modelId="{6E1250B7-F57C-7E4C-A7E7-DDF01E56A35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None/>
          </a:pPr>
          <a:endParaRPr lang="en-US" sz="1600" dirty="0">
            <a:solidFill>
              <a:schemeClr val="bg1"/>
            </a:solidFill>
          </a:endParaRPr>
        </a:p>
      </dgm:t>
    </dgm:pt>
    <dgm:pt modelId="{B0AC290C-51FF-3E40-9B8B-1AE84283062B}" type="parTrans" cxnId="{DC3405C2-FE94-5B4D-99CB-55B867CACA90}">
      <dgm:prSet/>
      <dgm:spPr/>
      <dgm:t>
        <a:bodyPr/>
        <a:lstStyle/>
        <a:p>
          <a:endParaRPr lang="en-US"/>
        </a:p>
      </dgm:t>
    </dgm:pt>
    <dgm:pt modelId="{B98323C0-1A46-F84E-996C-21B8EDCBE245}" type="sibTrans" cxnId="{DC3405C2-FE94-5B4D-99CB-55B867CACA90}">
      <dgm:prSet/>
      <dgm:spPr/>
      <dgm:t>
        <a:bodyPr/>
        <a:lstStyle/>
        <a:p>
          <a:endParaRPr lang="en-US"/>
        </a:p>
      </dgm:t>
    </dgm:pt>
    <dgm:pt modelId="{5497C4A0-598B-3C49-9858-07858F14F5E2}">
      <dgm:prSet phldrT="[Text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pPr algn="l">
            <a:buNone/>
          </a:pPr>
          <a:endParaRPr lang="en-US" sz="1600" dirty="0">
            <a:solidFill>
              <a:schemeClr val="bg1"/>
            </a:solidFill>
          </a:endParaRPr>
        </a:p>
      </dgm:t>
    </dgm:pt>
    <dgm:pt modelId="{959AC678-A770-2245-9022-F2467861FC07}" type="parTrans" cxnId="{3F6FBD3D-38B3-6A49-81D6-806A1C58D7D1}">
      <dgm:prSet/>
      <dgm:spPr/>
      <dgm:t>
        <a:bodyPr/>
        <a:lstStyle/>
        <a:p>
          <a:endParaRPr lang="en-US"/>
        </a:p>
      </dgm:t>
    </dgm:pt>
    <dgm:pt modelId="{98EA7F8D-EA74-5545-AF95-598B7F578AA6}" type="sibTrans" cxnId="{3F6FBD3D-38B3-6A49-81D6-806A1C58D7D1}">
      <dgm:prSet/>
      <dgm:spPr/>
      <dgm:t>
        <a:bodyPr/>
        <a:lstStyle/>
        <a:p>
          <a:endParaRPr lang="en-US"/>
        </a:p>
      </dgm:t>
    </dgm:pt>
    <dgm:pt modelId="{E1F1E732-BABA-DF48-8D1C-B206FCAB1A35}">
      <dgm:prSet phldrT="[Text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pPr algn="r">
            <a:buNone/>
          </a:pPr>
          <a:r>
            <a:rPr lang="en-IN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 Current Status</a:t>
          </a:r>
          <a:endParaRPr lang="en-US" sz="1600" dirty="0">
            <a:solidFill>
              <a:schemeClr val="bg1"/>
            </a:solidFill>
          </a:endParaRPr>
        </a:p>
      </dgm:t>
    </dgm:pt>
    <dgm:pt modelId="{CE17AA4C-1D14-944D-900A-2BF7151C5BDB}" type="parTrans" cxnId="{F0F09E50-41C3-C741-AA5B-461A8D88C37A}">
      <dgm:prSet/>
      <dgm:spPr/>
      <dgm:t>
        <a:bodyPr/>
        <a:lstStyle/>
        <a:p>
          <a:endParaRPr lang="en-US"/>
        </a:p>
      </dgm:t>
    </dgm:pt>
    <dgm:pt modelId="{8379C813-1E32-574D-8572-279A988D97A8}" type="sibTrans" cxnId="{F0F09E50-41C3-C741-AA5B-461A8D88C37A}">
      <dgm:prSet/>
      <dgm:spPr/>
      <dgm:t>
        <a:bodyPr/>
        <a:lstStyle/>
        <a:p>
          <a:endParaRPr lang="en-US"/>
        </a:p>
      </dgm:t>
    </dgm:pt>
    <dgm:pt modelId="{127EAABE-AD54-AD44-AA7A-96DDA2C88400}" type="pres">
      <dgm:prSet presAssocID="{989C6329-0DD1-974B-95E9-BBE3B1E553A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4BE65AD-7EA5-004C-BEFA-B91A8ED33E2A}" type="pres">
      <dgm:prSet presAssocID="{989C6329-0DD1-974B-95E9-BBE3B1E553A3}" presName="children" presStyleCnt="0"/>
      <dgm:spPr/>
    </dgm:pt>
    <dgm:pt modelId="{E1FE7609-92CF-1248-BAEC-20CD0AF2FEEA}" type="pres">
      <dgm:prSet presAssocID="{989C6329-0DD1-974B-95E9-BBE3B1E553A3}" presName="child1group" presStyleCnt="0"/>
      <dgm:spPr/>
    </dgm:pt>
    <dgm:pt modelId="{B6F9DC26-CD0E-CC43-A92F-D45ED9615772}" type="pres">
      <dgm:prSet presAssocID="{989C6329-0DD1-974B-95E9-BBE3B1E553A3}" presName="child1" presStyleLbl="bgAcc1" presStyleIdx="0" presStyleCnt="4" custScaleX="131307" custLinFactNeighborX="4455"/>
      <dgm:spPr/>
    </dgm:pt>
    <dgm:pt modelId="{B16F5907-6CC0-6541-9E44-FA7487CC1123}" type="pres">
      <dgm:prSet presAssocID="{989C6329-0DD1-974B-95E9-BBE3B1E553A3}" presName="child1Text" presStyleLbl="bgAcc1" presStyleIdx="0" presStyleCnt="4">
        <dgm:presLayoutVars>
          <dgm:bulletEnabled val="1"/>
        </dgm:presLayoutVars>
      </dgm:prSet>
      <dgm:spPr/>
    </dgm:pt>
    <dgm:pt modelId="{B9897176-CF11-9442-A331-87ED3332558B}" type="pres">
      <dgm:prSet presAssocID="{989C6329-0DD1-974B-95E9-BBE3B1E553A3}" presName="child2group" presStyleCnt="0"/>
      <dgm:spPr/>
    </dgm:pt>
    <dgm:pt modelId="{F9DB478B-A14F-EC4C-80C1-91B2EA4F49BD}" type="pres">
      <dgm:prSet presAssocID="{989C6329-0DD1-974B-95E9-BBE3B1E553A3}" presName="child2" presStyleLbl="bgAcc1" presStyleIdx="1" presStyleCnt="4" custScaleX="127561" custLinFactNeighborX="-7697"/>
      <dgm:spPr/>
    </dgm:pt>
    <dgm:pt modelId="{D2A08FB2-0062-4C4E-B895-5074D81104EE}" type="pres">
      <dgm:prSet presAssocID="{989C6329-0DD1-974B-95E9-BBE3B1E553A3}" presName="child2Text" presStyleLbl="bgAcc1" presStyleIdx="1" presStyleCnt="4">
        <dgm:presLayoutVars>
          <dgm:bulletEnabled val="1"/>
        </dgm:presLayoutVars>
      </dgm:prSet>
      <dgm:spPr/>
    </dgm:pt>
    <dgm:pt modelId="{8790F9C0-16BA-6D40-87A8-5F8D8494D8C1}" type="pres">
      <dgm:prSet presAssocID="{989C6329-0DD1-974B-95E9-BBE3B1E553A3}" presName="child3group" presStyleCnt="0"/>
      <dgm:spPr/>
    </dgm:pt>
    <dgm:pt modelId="{F1EA4403-EF68-6A41-BF17-537BB287A3DF}" type="pres">
      <dgm:prSet presAssocID="{989C6329-0DD1-974B-95E9-BBE3B1E553A3}" presName="child3" presStyleLbl="bgAcc1" presStyleIdx="2" presStyleCnt="4" custScaleX="127823" custLinFactNeighborX="-7292"/>
      <dgm:spPr/>
    </dgm:pt>
    <dgm:pt modelId="{8C289442-EB37-AB44-BA36-E14BA10E7E78}" type="pres">
      <dgm:prSet presAssocID="{989C6329-0DD1-974B-95E9-BBE3B1E553A3}" presName="child3Text" presStyleLbl="bgAcc1" presStyleIdx="2" presStyleCnt="4">
        <dgm:presLayoutVars>
          <dgm:bulletEnabled val="1"/>
        </dgm:presLayoutVars>
      </dgm:prSet>
      <dgm:spPr/>
    </dgm:pt>
    <dgm:pt modelId="{C65E5E72-149E-224F-B757-918E40647DB3}" type="pres">
      <dgm:prSet presAssocID="{989C6329-0DD1-974B-95E9-BBE3B1E553A3}" presName="child4group" presStyleCnt="0"/>
      <dgm:spPr/>
    </dgm:pt>
    <dgm:pt modelId="{8D1C09A5-5ACF-F64D-9832-BD503A62F5A3}" type="pres">
      <dgm:prSet presAssocID="{989C6329-0DD1-974B-95E9-BBE3B1E553A3}" presName="child4" presStyleLbl="bgAcc1" presStyleIdx="3" presStyleCnt="4" custScaleX="142152" custLinFactNeighborX="1620"/>
      <dgm:spPr/>
    </dgm:pt>
    <dgm:pt modelId="{98AE963D-DA19-774D-8750-6F0857864053}" type="pres">
      <dgm:prSet presAssocID="{989C6329-0DD1-974B-95E9-BBE3B1E553A3}" presName="child4Text" presStyleLbl="bgAcc1" presStyleIdx="3" presStyleCnt="4">
        <dgm:presLayoutVars>
          <dgm:bulletEnabled val="1"/>
        </dgm:presLayoutVars>
      </dgm:prSet>
      <dgm:spPr/>
    </dgm:pt>
    <dgm:pt modelId="{36B5C4F4-7A66-DE47-8024-24C0D4CB8B30}" type="pres">
      <dgm:prSet presAssocID="{989C6329-0DD1-974B-95E9-BBE3B1E553A3}" presName="childPlaceholder" presStyleCnt="0"/>
      <dgm:spPr/>
    </dgm:pt>
    <dgm:pt modelId="{FE370FB7-CE6B-1E41-9F91-1C200974802A}" type="pres">
      <dgm:prSet presAssocID="{989C6329-0DD1-974B-95E9-BBE3B1E553A3}" presName="circle" presStyleCnt="0"/>
      <dgm:spPr/>
    </dgm:pt>
    <dgm:pt modelId="{3FB88870-8022-B046-A7C2-7C0C612FCECF}" type="pres">
      <dgm:prSet presAssocID="{989C6329-0DD1-974B-95E9-BBE3B1E553A3}" presName="quadrant1" presStyleLbl="node1" presStyleIdx="0" presStyleCnt="4" custLinFactNeighborY="-1389">
        <dgm:presLayoutVars>
          <dgm:chMax val="1"/>
          <dgm:bulletEnabled val="1"/>
        </dgm:presLayoutVars>
      </dgm:prSet>
      <dgm:spPr/>
    </dgm:pt>
    <dgm:pt modelId="{88C65B71-C9C5-6B48-B3CB-A040D31F2452}" type="pres">
      <dgm:prSet presAssocID="{989C6329-0DD1-974B-95E9-BBE3B1E553A3}" presName="quadrant2" presStyleLbl="node1" presStyleIdx="1" presStyleCnt="4" custLinFactNeighborX="6019" custLinFactNeighborY="-1852">
        <dgm:presLayoutVars>
          <dgm:chMax val="1"/>
          <dgm:bulletEnabled val="1"/>
        </dgm:presLayoutVars>
      </dgm:prSet>
      <dgm:spPr/>
    </dgm:pt>
    <dgm:pt modelId="{C9AEDF5D-19DF-D243-8E50-E992DBC934E2}" type="pres">
      <dgm:prSet presAssocID="{989C6329-0DD1-974B-95E9-BBE3B1E553A3}" presName="quadrant3" presStyleLbl="node1" presStyleIdx="2" presStyleCnt="4" custLinFactNeighborX="6945" custLinFactNeighborY="926">
        <dgm:presLayoutVars>
          <dgm:chMax val="1"/>
          <dgm:bulletEnabled val="1"/>
        </dgm:presLayoutVars>
      </dgm:prSet>
      <dgm:spPr/>
    </dgm:pt>
    <dgm:pt modelId="{6B02C59B-71EC-6642-92AE-4B2D33AAE800}" type="pres">
      <dgm:prSet presAssocID="{989C6329-0DD1-974B-95E9-BBE3B1E553A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E1030A9-D40B-8F4A-8606-774B726AF67E}" type="pres">
      <dgm:prSet presAssocID="{989C6329-0DD1-974B-95E9-BBE3B1E553A3}" presName="quadrantPlaceholder" presStyleCnt="0"/>
      <dgm:spPr/>
    </dgm:pt>
    <dgm:pt modelId="{643498F5-BD96-604E-911E-1957A38E5AA8}" type="pres">
      <dgm:prSet presAssocID="{989C6329-0DD1-974B-95E9-BBE3B1E553A3}" presName="center1" presStyleLbl="fgShp" presStyleIdx="0" presStyleCnt="2" custScaleX="95576" custScaleY="100309" custLinFactNeighborX="4020" custLinFactNeighborY="10787"/>
      <dgm:spPr/>
    </dgm:pt>
    <dgm:pt modelId="{FB38681E-E61A-3E45-9E23-DA0C02086C7F}" type="pres">
      <dgm:prSet presAssocID="{989C6329-0DD1-974B-95E9-BBE3B1E553A3}" presName="center2" presStyleLbl="fgShp" presStyleIdx="1" presStyleCnt="2" custScaleX="95576" custScaleY="100309" custLinFactNeighborX="5360" custLinFactNeighborY="-24656"/>
      <dgm:spPr/>
    </dgm:pt>
  </dgm:ptLst>
  <dgm:cxnLst>
    <dgm:cxn modelId="{45BC3104-360B-9641-B203-366B479094CD}" type="presOf" srcId="{E1F1E732-BABA-DF48-8D1C-B206FCAB1A35}" destId="{F1EA4403-EF68-6A41-BF17-537BB287A3DF}" srcOrd="0" destOrd="2" presId="urn:microsoft.com/office/officeart/2005/8/layout/cycle4"/>
    <dgm:cxn modelId="{D2BE2306-9C00-0E4F-9583-76BA09117DDE}" srcId="{989C6329-0DD1-974B-95E9-BBE3B1E553A3}" destId="{4DCECE8B-A917-F548-93BE-89FF1E8AF2D6}" srcOrd="0" destOrd="0" parTransId="{A2709CF1-E24F-E04C-974F-492C7A43F860}" sibTransId="{AE018351-31C0-1D4B-B027-535F7DCFBB42}"/>
    <dgm:cxn modelId="{58B1F80A-758C-E649-9E9C-B3E495AAA5D1}" type="presOf" srcId="{E1F1E732-BABA-DF48-8D1C-B206FCAB1A35}" destId="{8C289442-EB37-AB44-BA36-E14BA10E7E78}" srcOrd="1" destOrd="2" presId="urn:microsoft.com/office/officeart/2005/8/layout/cycle4"/>
    <dgm:cxn modelId="{1B8B741E-3354-6340-A897-ABD8FE32B207}" type="presOf" srcId="{8C191234-3A6B-4C48-9097-84398A2E495F}" destId="{98AE963D-DA19-774D-8750-6F0857864053}" srcOrd="1" destOrd="0" presId="urn:microsoft.com/office/officeart/2005/8/layout/cycle4"/>
    <dgm:cxn modelId="{ABDA822D-4806-9D4C-92A1-C3C4BBE470B3}" srcId="{9C2C17B0-6AAB-4747-9940-D618CCA45DAA}" destId="{5C2F054C-8C68-824A-877D-C8CF20E81B63}" srcOrd="2" destOrd="0" parTransId="{E03AC935-31D7-4547-80F1-EB056F464CC0}" sibTransId="{8C2012D2-D304-0C43-BE9E-5A10594FB505}"/>
    <dgm:cxn modelId="{3F6FBD3D-38B3-6A49-81D6-806A1C58D7D1}" srcId="{E66C1ECE-92A6-BE44-B90F-6EA7F0E8B6E0}" destId="{5497C4A0-598B-3C49-9858-07858F14F5E2}" srcOrd="1" destOrd="0" parTransId="{959AC678-A770-2245-9022-F2467861FC07}" sibTransId="{98EA7F8D-EA74-5545-AF95-598B7F578AA6}"/>
    <dgm:cxn modelId="{4D653E4B-577E-314F-9833-BD1EF8C9AE0A}" type="presOf" srcId="{A0C173BB-8BBE-B342-BF62-01F3BD674AD3}" destId="{88C65B71-C9C5-6B48-B3CB-A040D31F2452}" srcOrd="0" destOrd="0" presId="urn:microsoft.com/office/officeart/2005/8/layout/cycle4"/>
    <dgm:cxn modelId="{F0F09E50-41C3-C741-AA5B-461A8D88C37A}" srcId="{E66C1ECE-92A6-BE44-B90F-6EA7F0E8B6E0}" destId="{E1F1E732-BABA-DF48-8D1C-B206FCAB1A35}" srcOrd="2" destOrd="0" parTransId="{CE17AA4C-1D14-944D-900A-2BF7151C5BDB}" sibTransId="{8379C813-1E32-574D-8572-279A988D97A8}"/>
    <dgm:cxn modelId="{C24D9754-5CD9-C149-90DB-C9A0C8313304}" srcId="{A0C173BB-8BBE-B342-BF62-01F3BD674AD3}" destId="{92A6C16D-A9A6-CA48-9005-CB241978930D}" srcOrd="0" destOrd="0" parTransId="{F63ED891-91F0-7F46-A68F-FFBF49023CE5}" sibTransId="{33DBA2AC-798A-104E-A760-A78CA456F15A}"/>
    <dgm:cxn modelId="{A3430057-9079-C649-8486-8ADD0ED43C71}" type="presOf" srcId="{944E654F-9A33-4449-9320-1F2D2558B8DC}" destId="{B6F9DC26-CD0E-CC43-A92F-D45ED9615772}" srcOrd="0" destOrd="0" presId="urn:microsoft.com/office/officeart/2005/8/layout/cycle4"/>
    <dgm:cxn modelId="{A758295D-8C77-AE4B-A5E7-9ED75642AB00}" srcId="{4DCECE8B-A917-F548-93BE-89FF1E8AF2D6}" destId="{944E654F-9A33-4449-9320-1F2D2558B8DC}" srcOrd="0" destOrd="0" parTransId="{F6695176-1862-8141-9F8B-5588F976643C}" sibTransId="{D1105774-24B7-DC43-854C-7C58A26F64CA}"/>
    <dgm:cxn modelId="{237AE85E-BFC1-1642-962E-D7AC76124D13}" srcId="{E66C1ECE-92A6-BE44-B90F-6EA7F0E8B6E0}" destId="{D39F9374-E48C-4F4B-AC0E-A79E39EB9977}" srcOrd="0" destOrd="0" parTransId="{504B7450-9205-9745-8921-FCBF47CBCA84}" sibTransId="{4119988A-8A93-6A4A-9F1F-BDA7D874AD3E}"/>
    <dgm:cxn modelId="{503BF36B-D1C5-0B46-839C-AA203F3E194E}" srcId="{9C2C17B0-6AAB-4747-9940-D618CCA45DAA}" destId="{8C191234-3A6B-4C48-9097-84398A2E495F}" srcOrd="0" destOrd="0" parTransId="{985F81C7-0095-E147-AA06-7C3272069EB5}" sibTransId="{5A12D0D0-3DBF-954E-BB49-040CFD84E70A}"/>
    <dgm:cxn modelId="{3654BF6E-476C-7043-A48A-0C9C2020A963}" type="presOf" srcId="{E66C1ECE-92A6-BE44-B90F-6EA7F0E8B6E0}" destId="{C9AEDF5D-19DF-D243-8E50-E992DBC934E2}" srcOrd="0" destOrd="0" presId="urn:microsoft.com/office/officeart/2005/8/layout/cycle4"/>
    <dgm:cxn modelId="{8B413472-D861-F140-AA69-F64340C4B94B}" type="presOf" srcId="{5497C4A0-598B-3C49-9858-07858F14F5E2}" destId="{8C289442-EB37-AB44-BA36-E14BA10E7E78}" srcOrd="1" destOrd="1" presId="urn:microsoft.com/office/officeart/2005/8/layout/cycle4"/>
    <dgm:cxn modelId="{023FDB73-6063-B145-9A61-D6B46639F769}" type="presOf" srcId="{989C6329-0DD1-974B-95E9-BBE3B1E553A3}" destId="{127EAABE-AD54-AD44-AA7A-96DDA2C88400}" srcOrd="0" destOrd="0" presId="urn:microsoft.com/office/officeart/2005/8/layout/cycle4"/>
    <dgm:cxn modelId="{3C07EA86-FB12-4B42-AF8C-FD5917A60E02}" type="presOf" srcId="{5C2F054C-8C68-824A-877D-C8CF20E81B63}" destId="{8D1C09A5-5ACF-F64D-9832-BD503A62F5A3}" srcOrd="0" destOrd="2" presId="urn:microsoft.com/office/officeart/2005/8/layout/cycle4"/>
    <dgm:cxn modelId="{EF3C6C8F-6444-3746-8BCB-65B942BA4817}" type="presOf" srcId="{6E1250B7-F57C-7E4C-A7E7-DDF01E56A35F}" destId="{8D1C09A5-5ACF-F64D-9832-BD503A62F5A3}" srcOrd="0" destOrd="1" presId="urn:microsoft.com/office/officeart/2005/8/layout/cycle4"/>
    <dgm:cxn modelId="{79E8109A-A77F-5248-AB25-632B31B20F85}" srcId="{989C6329-0DD1-974B-95E9-BBE3B1E553A3}" destId="{9C2C17B0-6AAB-4747-9940-D618CCA45DAA}" srcOrd="3" destOrd="0" parTransId="{6BBDE067-AB1D-024B-BE39-97D6C7BE5342}" sibTransId="{D5DD7F7B-FB23-8A45-962E-C7CA848848F0}"/>
    <dgm:cxn modelId="{06B7119F-4A1A-D444-A727-99268EF2842A}" type="presOf" srcId="{D39F9374-E48C-4F4B-AC0E-A79E39EB9977}" destId="{F1EA4403-EF68-6A41-BF17-537BB287A3DF}" srcOrd="0" destOrd="0" presId="urn:microsoft.com/office/officeart/2005/8/layout/cycle4"/>
    <dgm:cxn modelId="{81272AA3-7185-E543-995B-BD62A8DAA829}" type="presOf" srcId="{5497C4A0-598B-3C49-9858-07858F14F5E2}" destId="{F1EA4403-EF68-6A41-BF17-537BB287A3DF}" srcOrd="0" destOrd="1" presId="urn:microsoft.com/office/officeart/2005/8/layout/cycle4"/>
    <dgm:cxn modelId="{44DCC9AD-CEA6-1849-988F-9DDCDE3362EC}" type="presOf" srcId="{D39F9374-E48C-4F4B-AC0E-A79E39EB9977}" destId="{8C289442-EB37-AB44-BA36-E14BA10E7E78}" srcOrd="1" destOrd="0" presId="urn:microsoft.com/office/officeart/2005/8/layout/cycle4"/>
    <dgm:cxn modelId="{1F6F52B2-FFD6-D541-AED5-CCF7D0182609}" type="presOf" srcId="{6E1250B7-F57C-7E4C-A7E7-DDF01E56A35F}" destId="{98AE963D-DA19-774D-8750-6F0857864053}" srcOrd="1" destOrd="1" presId="urn:microsoft.com/office/officeart/2005/8/layout/cycle4"/>
    <dgm:cxn modelId="{5E1EE8B6-1D3D-374C-AEEC-8DD363570C50}" type="presOf" srcId="{92A6C16D-A9A6-CA48-9005-CB241978930D}" destId="{F9DB478B-A14F-EC4C-80C1-91B2EA4F49BD}" srcOrd="0" destOrd="0" presId="urn:microsoft.com/office/officeart/2005/8/layout/cycle4"/>
    <dgm:cxn modelId="{DC3405C2-FE94-5B4D-99CB-55B867CACA90}" srcId="{9C2C17B0-6AAB-4747-9940-D618CCA45DAA}" destId="{6E1250B7-F57C-7E4C-A7E7-DDF01E56A35F}" srcOrd="1" destOrd="0" parTransId="{B0AC290C-51FF-3E40-9B8B-1AE84283062B}" sibTransId="{B98323C0-1A46-F84E-996C-21B8EDCBE245}"/>
    <dgm:cxn modelId="{4CC8CFC4-484D-BC44-9B4F-EF8CF05D2C8B}" srcId="{989C6329-0DD1-974B-95E9-BBE3B1E553A3}" destId="{E66C1ECE-92A6-BE44-B90F-6EA7F0E8B6E0}" srcOrd="2" destOrd="0" parTransId="{5967B85C-5CF6-1F43-BB5C-38E982C07EBC}" sibTransId="{42646466-1C86-DF41-9495-813B241057FE}"/>
    <dgm:cxn modelId="{DFAB27D3-8DE7-A843-B3DA-F1B9FC8090DC}" type="presOf" srcId="{5C2F054C-8C68-824A-877D-C8CF20E81B63}" destId="{98AE963D-DA19-774D-8750-6F0857864053}" srcOrd="1" destOrd="2" presId="urn:microsoft.com/office/officeart/2005/8/layout/cycle4"/>
    <dgm:cxn modelId="{3A5EB6D3-DA28-D646-AB52-2737CBA578D2}" type="presOf" srcId="{9C2C17B0-6AAB-4747-9940-D618CCA45DAA}" destId="{6B02C59B-71EC-6642-92AE-4B2D33AAE800}" srcOrd="0" destOrd="0" presId="urn:microsoft.com/office/officeart/2005/8/layout/cycle4"/>
    <dgm:cxn modelId="{E0297DDE-D8B4-CF40-9B78-4A7EF7224E49}" type="presOf" srcId="{8C191234-3A6B-4C48-9097-84398A2E495F}" destId="{8D1C09A5-5ACF-F64D-9832-BD503A62F5A3}" srcOrd="0" destOrd="0" presId="urn:microsoft.com/office/officeart/2005/8/layout/cycle4"/>
    <dgm:cxn modelId="{4E0379E1-DB4C-FA42-AB37-24B02608A300}" srcId="{989C6329-0DD1-974B-95E9-BBE3B1E553A3}" destId="{A0C173BB-8BBE-B342-BF62-01F3BD674AD3}" srcOrd="1" destOrd="0" parTransId="{92BB0B98-CCC5-FB40-9535-F8F03F6A1E55}" sibTransId="{EE36E7FC-A1F5-9840-A108-383F949ADDD8}"/>
    <dgm:cxn modelId="{5EA0A5E8-2BB1-9A4B-823B-A268A6B2C502}" type="presOf" srcId="{92A6C16D-A9A6-CA48-9005-CB241978930D}" destId="{D2A08FB2-0062-4C4E-B895-5074D81104EE}" srcOrd="1" destOrd="0" presId="urn:microsoft.com/office/officeart/2005/8/layout/cycle4"/>
    <dgm:cxn modelId="{482366EA-25E9-7E47-AF9D-652A9C0515B3}" type="presOf" srcId="{944E654F-9A33-4449-9320-1F2D2558B8DC}" destId="{B16F5907-6CC0-6541-9E44-FA7487CC1123}" srcOrd="1" destOrd="0" presId="urn:microsoft.com/office/officeart/2005/8/layout/cycle4"/>
    <dgm:cxn modelId="{DE7BCDF7-E02C-F549-94A5-51505133415C}" type="presOf" srcId="{4DCECE8B-A917-F548-93BE-89FF1E8AF2D6}" destId="{3FB88870-8022-B046-A7C2-7C0C612FCECF}" srcOrd="0" destOrd="0" presId="urn:microsoft.com/office/officeart/2005/8/layout/cycle4"/>
    <dgm:cxn modelId="{118F1F6B-07F2-334F-9DBF-995A9F1E9EC3}" type="presParOf" srcId="{127EAABE-AD54-AD44-AA7A-96DDA2C88400}" destId="{C4BE65AD-7EA5-004C-BEFA-B91A8ED33E2A}" srcOrd="0" destOrd="0" presId="urn:microsoft.com/office/officeart/2005/8/layout/cycle4"/>
    <dgm:cxn modelId="{8ED23AD6-D499-4D4D-AC08-E34D3906E9B6}" type="presParOf" srcId="{C4BE65AD-7EA5-004C-BEFA-B91A8ED33E2A}" destId="{E1FE7609-92CF-1248-BAEC-20CD0AF2FEEA}" srcOrd="0" destOrd="0" presId="urn:microsoft.com/office/officeart/2005/8/layout/cycle4"/>
    <dgm:cxn modelId="{CB315C27-2197-F14F-95DA-0D39948B39BA}" type="presParOf" srcId="{E1FE7609-92CF-1248-BAEC-20CD0AF2FEEA}" destId="{B6F9DC26-CD0E-CC43-A92F-D45ED9615772}" srcOrd="0" destOrd="0" presId="urn:microsoft.com/office/officeart/2005/8/layout/cycle4"/>
    <dgm:cxn modelId="{10C9DBE1-2435-364C-9FA6-74FD0315723A}" type="presParOf" srcId="{E1FE7609-92CF-1248-BAEC-20CD0AF2FEEA}" destId="{B16F5907-6CC0-6541-9E44-FA7487CC1123}" srcOrd="1" destOrd="0" presId="urn:microsoft.com/office/officeart/2005/8/layout/cycle4"/>
    <dgm:cxn modelId="{5E8B65E5-292C-5947-A004-32F71EBE4252}" type="presParOf" srcId="{C4BE65AD-7EA5-004C-BEFA-B91A8ED33E2A}" destId="{B9897176-CF11-9442-A331-87ED3332558B}" srcOrd="1" destOrd="0" presId="urn:microsoft.com/office/officeart/2005/8/layout/cycle4"/>
    <dgm:cxn modelId="{9239BDB6-D7AC-2144-B470-C13EA727D795}" type="presParOf" srcId="{B9897176-CF11-9442-A331-87ED3332558B}" destId="{F9DB478B-A14F-EC4C-80C1-91B2EA4F49BD}" srcOrd="0" destOrd="0" presId="urn:microsoft.com/office/officeart/2005/8/layout/cycle4"/>
    <dgm:cxn modelId="{D996A703-6949-B24D-A21D-9C1CB8DBD758}" type="presParOf" srcId="{B9897176-CF11-9442-A331-87ED3332558B}" destId="{D2A08FB2-0062-4C4E-B895-5074D81104EE}" srcOrd="1" destOrd="0" presId="urn:microsoft.com/office/officeart/2005/8/layout/cycle4"/>
    <dgm:cxn modelId="{AC379681-0094-C442-9483-58391B2BE737}" type="presParOf" srcId="{C4BE65AD-7EA5-004C-BEFA-B91A8ED33E2A}" destId="{8790F9C0-16BA-6D40-87A8-5F8D8494D8C1}" srcOrd="2" destOrd="0" presId="urn:microsoft.com/office/officeart/2005/8/layout/cycle4"/>
    <dgm:cxn modelId="{3005CD86-221E-E942-9C83-BE695624A6F8}" type="presParOf" srcId="{8790F9C0-16BA-6D40-87A8-5F8D8494D8C1}" destId="{F1EA4403-EF68-6A41-BF17-537BB287A3DF}" srcOrd="0" destOrd="0" presId="urn:microsoft.com/office/officeart/2005/8/layout/cycle4"/>
    <dgm:cxn modelId="{759996D1-FFF6-2C46-B10F-92C3C356318F}" type="presParOf" srcId="{8790F9C0-16BA-6D40-87A8-5F8D8494D8C1}" destId="{8C289442-EB37-AB44-BA36-E14BA10E7E78}" srcOrd="1" destOrd="0" presId="urn:microsoft.com/office/officeart/2005/8/layout/cycle4"/>
    <dgm:cxn modelId="{4E235E8D-1226-5A4B-A3AC-CA5E6D0C2B87}" type="presParOf" srcId="{C4BE65AD-7EA5-004C-BEFA-B91A8ED33E2A}" destId="{C65E5E72-149E-224F-B757-918E40647DB3}" srcOrd="3" destOrd="0" presId="urn:microsoft.com/office/officeart/2005/8/layout/cycle4"/>
    <dgm:cxn modelId="{499390F4-436A-264F-8D50-18B87AAB9056}" type="presParOf" srcId="{C65E5E72-149E-224F-B757-918E40647DB3}" destId="{8D1C09A5-5ACF-F64D-9832-BD503A62F5A3}" srcOrd="0" destOrd="0" presId="urn:microsoft.com/office/officeart/2005/8/layout/cycle4"/>
    <dgm:cxn modelId="{30DAB2EF-D4EF-3C4F-B714-F66CF9EB6F4E}" type="presParOf" srcId="{C65E5E72-149E-224F-B757-918E40647DB3}" destId="{98AE963D-DA19-774D-8750-6F0857864053}" srcOrd="1" destOrd="0" presId="urn:microsoft.com/office/officeart/2005/8/layout/cycle4"/>
    <dgm:cxn modelId="{7EADB721-FFEB-AD43-BF28-4F38C9634AD6}" type="presParOf" srcId="{C4BE65AD-7EA5-004C-BEFA-B91A8ED33E2A}" destId="{36B5C4F4-7A66-DE47-8024-24C0D4CB8B30}" srcOrd="4" destOrd="0" presId="urn:microsoft.com/office/officeart/2005/8/layout/cycle4"/>
    <dgm:cxn modelId="{5AA66004-EA2D-594B-9A82-0B587F393E88}" type="presParOf" srcId="{127EAABE-AD54-AD44-AA7A-96DDA2C88400}" destId="{FE370FB7-CE6B-1E41-9F91-1C200974802A}" srcOrd="1" destOrd="0" presId="urn:microsoft.com/office/officeart/2005/8/layout/cycle4"/>
    <dgm:cxn modelId="{48D25234-C52C-0446-9818-792B45C6FD89}" type="presParOf" srcId="{FE370FB7-CE6B-1E41-9F91-1C200974802A}" destId="{3FB88870-8022-B046-A7C2-7C0C612FCECF}" srcOrd="0" destOrd="0" presId="urn:microsoft.com/office/officeart/2005/8/layout/cycle4"/>
    <dgm:cxn modelId="{50CFDEEE-5A91-ED46-BF26-1E99F5ACC9EC}" type="presParOf" srcId="{FE370FB7-CE6B-1E41-9F91-1C200974802A}" destId="{88C65B71-C9C5-6B48-B3CB-A040D31F2452}" srcOrd="1" destOrd="0" presId="urn:microsoft.com/office/officeart/2005/8/layout/cycle4"/>
    <dgm:cxn modelId="{92577144-10A8-6C4A-8EBB-DB1B80F2EBF6}" type="presParOf" srcId="{FE370FB7-CE6B-1E41-9F91-1C200974802A}" destId="{C9AEDF5D-19DF-D243-8E50-E992DBC934E2}" srcOrd="2" destOrd="0" presId="urn:microsoft.com/office/officeart/2005/8/layout/cycle4"/>
    <dgm:cxn modelId="{D79EB3BF-2090-9C43-AC7A-4A095E495B76}" type="presParOf" srcId="{FE370FB7-CE6B-1E41-9F91-1C200974802A}" destId="{6B02C59B-71EC-6642-92AE-4B2D33AAE800}" srcOrd="3" destOrd="0" presId="urn:microsoft.com/office/officeart/2005/8/layout/cycle4"/>
    <dgm:cxn modelId="{24BF9724-08FF-5C49-BA85-1F6EE09EA72F}" type="presParOf" srcId="{FE370FB7-CE6B-1E41-9F91-1C200974802A}" destId="{7E1030A9-D40B-8F4A-8606-774B726AF67E}" srcOrd="4" destOrd="0" presId="urn:microsoft.com/office/officeart/2005/8/layout/cycle4"/>
    <dgm:cxn modelId="{39508DE2-9AF9-C14C-9058-0F8204A67A06}" type="presParOf" srcId="{127EAABE-AD54-AD44-AA7A-96DDA2C88400}" destId="{643498F5-BD96-604E-911E-1957A38E5AA8}" srcOrd="2" destOrd="0" presId="urn:microsoft.com/office/officeart/2005/8/layout/cycle4"/>
    <dgm:cxn modelId="{594188B8-F850-0B42-B471-DE344C0A745D}" type="presParOf" srcId="{127EAABE-AD54-AD44-AA7A-96DDA2C88400}" destId="{FB38681E-E61A-3E45-9E23-DA0C02086C7F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A33800-4692-584A-BEBC-3457D1B22FDF}" type="doc">
      <dgm:prSet loTypeId="urn:microsoft.com/office/officeart/2005/8/layout/matrix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15C2FA-95DC-0A4C-9B9F-6A7361EC2A1D}">
      <dgm:prSet phldrT="[Text]" custT="1"/>
      <dgm:spPr/>
      <dgm:t>
        <a:bodyPr/>
        <a:lstStyle/>
        <a:p>
          <a:pPr algn="l">
            <a:buClr>
              <a:schemeClr val="accent1"/>
            </a:buClr>
          </a:pPr>
          <a:r>
            <a:rPr lang="en-IN" sz="1200" u="sng" dirty="0">
              <a:latin typeface="Calibri" pitchFamily="34" charset="0"/>
              <a:cs typeface="Calibri" pitchFamily="34" charset="0"/>
            </a:rPr>
            <a:t>SMART SPEAKERS</a:t>
          </a:r>
        </a:p>
        <a:p>
          <a:pPr algn="l"/>
          <a:r>
            <a:rPr lang="en-IN" sz="1200" dirty="0">
              <a:latin typeface="Calibri" pitchFamily="34" charset="0"/>
              <a:cs typeface="Calibri" pitchFamily="34" charset="0"/>
            </a:rPr>
            <a:t>1) Perform various  task using remote with speaker</a:t>
          </a:r>
        </a:p>
        <a:p>
          <a:pPr algn="l"/>
          <a:r>
            <a:rPr lang="en-IN" sz="1200" dirty="0">
              <a:latin typeface="Calibri" pitchFamily="34" charset="0"/>
              <a:cs typeface="Calibri" pitchFamily="34" charset="0"/>
            </a:rPr>
            <a:t>2) Switch appliance</a:t>
          </a:r>
          <a:endParaRPr lang="en-US" sz="1200" dirty="0"/>
        </a:p>
      </dgm:t>
    </dgm:pt>
    <dgm:pt modelId="{44131B51-D5C0-2F45-82BB-F122CD23D694}" type="parTrans" cxnId="{05B1F50E-53B5-1B43-BE7A-2E1BEDDCA1E3}">
      <dgm:prSet/>
      <dgm:spPr/>
      <dgm:t>
        <a:bodyPr/>
        <a:lstStyle/>
        <a:p>
          <a:endParaRPr lang="en-US"/>
        </a:p>
      </dgm:t>
    </dgm:pt>
    <dgm:pt modelId="{0893328D-0E2B-9541-A16B-3376BAF5C49A}" type="sibTrans" cxnId="{05B1F50E-53B5-1B43-BE7A-2E1BEDDCA1E3}">
      <dgm:prSet/>
      <dgm:spPr/>
      <dgm:t>
        <a:bodyPr/>
        <a:lstStyle/>
        <a:p>
          <a:endParaRPr lang="en-US"/>
        </a:p>
      </dgm:t>
    </dgm:pt>
    <dgm:pt modelId="{9543146F-61F8-094C-847C-C0EFDEA2CC78}">
      <dgm:prSet phldrT="[Text]"/>
      <dgm:spPr/>
      <dgm:t>
        <a:bodyPr/>
        <a:lstStyle/>
        <a:p>
          <a:pPr algn="l"/>
          <a:r>
            <a:rPr lang="en-IN" u="sng" dirty="0">
              <a:latin typeface="Calibri" pitchFamily="34" charset="0"/>
              <a:cs typeface="Calibri" pitchFamily="34" charset="0"/>
            </a:rPr>
            <a:t>HOME AUTOMATION</a:t>
          </a:r>
        </a:p>
        <a:p>
          <a:pPr algn="l"/>
          <a:r>
            <a:rPr lang="en-IN" dirty="0">
              <a:latin typeface="Calibri" pitchFamily="34" charset="0"/>
              <a:cs typeface="Calibri" pitchFamily="34" charset="0"/>
            </a:rPr>
            <a:t>1) Control Lights</a:t>
          </a:r>
        </a:p>
        <a:p>
          <a:pPr algn="l"/>
          <a:r>
            <a:rPr lang="en-IN" dirty="0">
              <a:latin typeface="Calibri" pitchFamily="34" charset="0"/>
              <a:cs typeface="Calibri" pitchFamily="34" charset="0"/>
            </a:rPr>
            <a:t>2) Play music</a:t>
          </a:r>
        </a:p>
        <a:p>
          <a:pPr algn="l"/>
          <a:r>
            <a:rPr lang="en-IN" dirty="0">
              <a:latin typeface="Calibri" pitchFamily="34" charset="0"/>
              <a:cs typeface="Calibri" pitchFamily="34" charset="0"/>
            </a:rPr>
            <a:t>3) Thermostat, Coffee Machine</a:t>
          </a:r>
        </a:p>
        <a:p>
          <a:pPr algn="l"/>
          <a:r>
            <a:rPr lang="en-IN" dirty="0">
              <a:latin typeface="Calibri" pitchFamily="34" charset="0"/>
              <a:cs typeface="Calibri" pitchFamily="34" charset="0"/>
            </a:rPr>
            <a:t>4) Snooze alarm</a:t>
          </a:r>
        </a:p>
        <a:p>
          <a:pPr algn="l"/>
          <a:r>
            <a:rPr lang="en-IN" dirty="0">
              <a:latin typeface="Calibri" pitchFamily="34" charset="0"/>
              <a:cs typeface="Calibri" pitchFamily="34" charset="0"/>
            </a:rPr>
            <a:t>5) Take photo</a:t>
          </a:r>
        </a:p>
        <a:p>
          <a:pPr algn="l"/>
          <a:r>
            <a:rPr lang="en-IN" dirty="0">
              <a:latin typeface="Calibri" pitchFamily="34" charset="0"/>
              <a:cs typeface="Calibri" pitchFamily="34" charset="0"/>
            </a:rPr>
            <a:t>6) </a:t>
          </a:r>
          <a:r>
            <a:rPr lang="en-IN" dirty="0" err="1">
              <a:latin typeface="Calibri" pitchFamily="34" charset="0"/>
              <a:cs typeface="Calibri" pitchFamily="34" charset="0"/>
            </a:rPr>
            <a:t>Gagarge</a:t>
          </a:r>
          <a:r>
            <a:rPr lang="en-IN" dirty="0">
              <a:latin typeface="Calibri" pitchFamily="34" charset="0"/>
              <a:cs typeface="Calibri" pitchFamily="34" charset="0"/>
            </a:rPr>
            <a:t> door, shower</a:t>
          </a:r>
          <a:endParaRPr lang="en-US" dirty="0"/>
        </a:p>
      </dgm:t>
    </dgm:pt>
    <dgm:pt modelId="{ECB0FBB4-728A-3147-8BB8-30CA652451A7}" type="parTrans" cxnId="{A2657E8A-EB38-0D4B-9553-B51911EFAA02}">
      <dgm:prSet/>
      <dgm:spPr/>
      <dgm:t>
        <a:bodyPr/>
        <a:lstStyle/>
        <a:p>
          <a:endParaRPr lang="en-US"/>
        </a:p>
      </dgm:t>
    </dgm:pt>
    <dgm:pt modelId="{79DCE79A-04F3-4B4C-BD84-7617FDBA3047}" type="sibTrans" cxnId="{A2657E8A-EB38-0D4B-9553-B51911EFAA02}">
      <dgm:prSet/>
      <dgm:spPr/>
      <dgm:t>
        <a:bodyPr/>
        <a:lstStyle/>
        <a:p>
          <a:endParaRPr lang="en-US"/>
        </a:p>
      </dgm:t>
    </dgm:pt>
    <dgm:pt modelId="{CED0440E-63C3-8C4F-8ED0-2C8B0D3CDBDE}">
      <dgm:prSet phldrT="[Text]"/>
      <dgm:spPr/>
      <dgm:t>
        <a:bodyPr/>
        <a:lstStyle/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u="sng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AUTOMOBILE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1) Open window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2) Stereo, AC control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3) Phone pick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4) Start stop navigation while driving</a:t>
          </a:r>
          <a:endParaRPr lang="en-US" dirty="0">
            <a:solidFill>
              <a:schemeClr val="bg1"/>
            </a:solidFill>
          </a:endParaRPr>
        </a:p>
      </dgm:t>
    </dgm:pt>
    <dgm:pt modelId="{BC4B703D-D06C-074A-8F90-CEF38E89FB63}" type="parTrans" cxnId="{22A8D60F-9CFF-484F-9434-91B54C3F578F}">
      <dgm:prSet/>
      <dgm:spPr/>
      <dgm:t>
        <a:bodyPr/>
        <a:lstStyle/>
        <a:p>
          <a:endParaRPr lang="en-US"/>
        </a:p>
      </dgm:t>
    </dgm:pt>
    <dgm:pt modelId="{2DF294AB-CF15-1D4E-976D-037B8C493144}" type="sibTrans" cxnId="{22A8D60F-9CFF-484F-9434-91B54C3F578F}">
      <dgm:prSet/>
      <dgm:spPr/>
      <dgm:t>
        <a:bodyPr/>
        <a:lstStyle/>
        <a:p>
          <a:endParaRPr lang="en-US"/>
        </a:p>
      </dgm:t>
    </dgm:pt>
    <dgm:pt modelId="{57421A1B-ED19-7D41-B512-BFA5202E8D49}">
      <dgm:prSet phldrT="[Text]"/>
      <dgm:spPr/>
      <dgm:t>
        <a:bodyPr/>
        <a:lstStyle/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u="sng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OTHERS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1) Hospitality Industry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2) Toys</a:t>
          </a:r>
          <a:endParaRPr lang="en-US" dirty="0">
            <a:solidFill>
              <a:schemeClr val="bg1"/>
            </a:solidFill>
          </a:endParaRPr>
        </a:p>
      </dgm:t>
    </dgm:pt>
    <dgm:pt modelId="{CA889B1D-AC97-B346-B88A-F9D7A27A5AAA}" type="parTrans" cxnId="{90EBBE05-BED3-AB4D-A9E7-496C243C3FD5}">
      <dgm:prSet/>
      <dgm:spPr/>
      <dgm:t>
        <a:bodyPr/>
        <a:lstStyle/>
        <a:p>
          <a:endParaRPr lang="en-US"/>
        </a:p>
      </dgm:t>
    </dgm:pt>
    <dgm:pt modelId="{16519889-D9BF-4B4A-8B99-5A32A77FF63F}" type="sibTrans" cxnId="{90EBBE05-BED3-AB4D-A9E7-496C243C3FD5}">
      <dgm:prSet/>
      <dgm:spPr/>
      <dgm:t>
        <a:bodyPr/>
        <a:lstStyle/>
        <a:p>
          <a:endParaRPr lang="en-US"/>
        </a:p>
      </dgm:t>
    </dgm:pt>
    <dgm:pt modelId="{DB4A1162-3BD0-8E4F-8DE2-0862178D2075}" type="pres">
      <dgm:prSet presAssocID="{ABA33800-4692-584A-BEBC-3457D1B22FDF}" presName="matrix" presStyleCnt="0">
        <dgm:presLayoutVars>
          <dgm:chMax val="1"/>
          <dgm:dir/>
          <dgm:resizeHandles val="exact"/>
        </dgm:presLayoutVars>
      </dgm:prSet>
      <dgm:spPr/>
    </dgm:pt>
    <dgm:pt modelId="{F8426974-9AB1-054B-9C2A-34232E90ECD0}" type="pres">
      <dgm:prSet presAssocID="{ABA33800-4692-584A-BEBC-3457D1B22FDF}" presName="diamond" presStyleLbl="bgShp" presStyleIdx="0" presStyleCnt="1"/>
      <dgm:spPr/>
    </dgm:pt>
    <dgm:pt modelId="{6CE95E2A-C3E7-D54C-948F-19015A8A115A}" type="pres">
      <dgm:prSet presAssocID="{ABA33800-4692-584A-BEBC-3457D1B22FD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3657667-A857-F146-86EF-D68E7F2AF80A}" type="pres">
      <dgm:prSet presAssocID="{ABA33800-4692-584A-BEBC-3457D1B22FD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1267185-C734-2C4B-AD56-7C243F8C7070}" type="pres">
      <dgm:prSet presAssocID="{ABA33800-4692-584A-BEBC-3457D1B22FD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8F08348-6ED1-364B-8EEF-49E93BAA7387}" type="pres">
      <dgm:prSet presAssocID="{ABA33800-4692-584A-BEBC-3457D1B22FD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0EBBE05-BED3-AB4D-A9E7-496C243C3FD5}" srcId="{ABA33800-4692-584A-BEBC-3457D1B22FDF}" destId="{57421A1B-ED19-7D41-B512-BFA5202E8D49}" srcOrd="3" destOrd="0" parTransId="{CA889B1D-AC97-B346-B88A-F9D7A27A5AAA}" sibTransId="{16519889-D9BF-4B4A-8B99-5A32A77FF63F}"/>
    <dgm:cxn modelId="{DC677607-E47C-E944-9760-6F94183653C2}" type="presOf" srcId="{57421A1B-ED19-7D41-B512-BFA5202E8D49}" destId="{78F08348-6ED1-364B-8EEF-49E93BAA7387}" srcOrd="0" destOrd="0" presId="urn:microsoft.com/office/officeart/2005/8/layout/matrix3"/>
    <dgm:cxn modelId="{05B1F50E-53B5-1B43-BE7A-2E1BEDDCA1E3}" srcId="{ABA33800-4692-584A-BEBC-3457D1B22FDF}" destId="{4715C2FA-95DC-0A4C-9B9F-6A7361EC2A1D}" srcOrd="0" destOrd="0" parTransId="{44131B51-D5C0-2F45-82BB-F122CD23D694}" sibTransId="{0893328D-0E2B-9541-A16B-3376BAF5C49A}"/>
    <dgm:cxn modelId="{22A8D60F-9CFF-484F-9434-91B54C3F578F}" srcId="{ABA33800-4692-584A-BEBC-3457D1B22FDF}" destId="{CED0440E-63C3-8C4F-8ED0-2C8B0D3CDBDE}" srcOrd="2" destOrd="0" parTransId="{BC4B703D-D06C-074A-8F90-CEF38E89FB63}" sibTransId="{2DF294AB-CF15-1D4E-976D-037B8C493144}"/>
    <dgm:cxn modelId="{A2657E8A-EB38-0D4B-9553-B51911EFAA02}" srcId="{ABA33800-4692-584A-BEBC-3457D1B22FDF}" destId="{9543146F-61F8-094C-847C-C0EFDEA2CC78}" srcOrd="1" destOrd="0" parTransId="{ECB0FBB4-728A-3147-8BB8-30CA652451A7}" sibTransId="{79DCE79A-04F3-4B4C-BD84-7617FDBA3047}"/>
    <dgm:cxn modelId="{FC719FD1-DFA8-9F49-AFA1-AA48FFF1AFDF}" type="presOf" srcId="{9543146F-61F8-094C-847C-C0EFDEA2CC78}" destId="{73657667-A857-F146-86EF-D68E7F2AF80A}" srcOrd="0" destOrd="0" presId="urn:microsoft.com/office/officeart/2005/8/layout/matrix3"/>
    <dgm:cxn modelId="{688847D3-CFB3-084C-8B9E-A0F5F015FCD7}" type="presOf" srcId="{CED0440E-63C3-8C4F-8ED0-2C8B0D3CDBDE}" destId="{11267185-C734-2C4B-AD56-7C243F8C7070}" srcOrd="0" destOrd="0" presId="urn:microsoft.com/office/officeart/2005/8/layout/matrix3"/>
    <dgm:cxn modelId="{8504E1ED-7693-094F-ACAC-D3AFC0056C5F}" type="presOf" srcId="{4715C2FA-95DC-0A4C-9B9F-6A7361EC2A1D}" destId="{6CE95E2A-C3E7-D54C-948F-19015A8A115A}" srcOrd="0" destOrd="0" presId="urn:microsoft.com/office/officeart/2005/8/layout/matrix3"/>
    <dgm:cxn modelId="{D06120F9-05E1-BD46-979E-C532E1E5AD27}" type="presOf" srcId="{ABA33800-4692-584A-BEBC-3457D1B22FDF}" destId="{DB4A1162-3BD0-8E4F-8DE2-0862178D2075}" srcOrd="0" destOrd="0" presId="urn:microsoft.com/office/officeart/2005/8/layout/matrix3"/>
    <dgm:cxn modelId="{7057189A-768E-EE45-9F88-99C59ECD897E}" type="presParOf" srcId="{DB4A1162-3BD0-8E4F-8DE2-0862178D2075}" destId="{F8426974-9AB1-054B-9C2A-34232E90ECD0}" srcOrd="0" destOrd="0" presId="urn:microsoft.com/office/officeart/2005/8/layout/matrix3"/>
    <dgm:cxn modelId="{1352EC19-68E6-114A-ACF1-11E3D6B69682}" type="presParOf" srcId="{DB4A1162-3BD0-8E4F-8DE2-0862178D2075}" destId="{6CE95E2A-C3E7-D54C-948F-19015A8A115A}" srcOrd="1" destOrd="0" presId="urn:microsoft.com/office/officeart/2005/8/layout/matrix3"/>
    <dgm:cxn modelId="{70155F1A-914A-9E41-8B82-B15AA398A012}" type="presParOf" srcId="{DB4A1162-3BD0-8E4F-8DE2-0862178D2075}" destId="{73657667-A857-F146-86EF-D68E7F2AF80A}" srcOrd="2" destOrd="0" presId="urn:microsoft.com/office/officeart/2005/8/layout/matrix3"/>
    <dgm:cxn modelId="{21A78571-82B6-C54B-AB7C-BD6B6C293539}" type="presParOf" srcId="{DB4A1162-3BD0-8E4F-8DE2-0862178D2075}" destId="{11267185-C734-2C4B-AD56-7C243F8C7070}" srcOrd="3" destOrd="0" presId="urn:microsoft.com/office/officeart/2005/8/layout/matrix3"/>
    <dgm:cxn modelId="{FA4D1A7B-D686-7A4D-BFA8-B007B5213D0E}" type="presParOf" srcId="{DB4A1162-3BD0-8E4F-8DE2-0862178D2075}" destId="{78F08348-6ED1-364B-8EEF-49E93BAA738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A33800-4692-584A-BEBC-3457D1B22FDF}" type="doc">
      <dgm:prSet loTypeId="urn:microsoft.com/office/officeart/2005/8/layout/matrix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15C2FA-95DC-0A4C-9B9F-6A7361EC2A1D}">
      <dgm:prSet phldrT="[Text]" custT="1"/>
      <dgm:spPr/>
      <dgm:t>
        <a:bodyPr/>
        <a:lstStyle/>
        <a:p>
          <a:pPr algn="l">
            <a:buClr>
              <a:schemeClr val="accent1"/>
            </a:buClr>
          </a:pPr>
          <a:r>
            <a:rPr lang="en-IN" sz="1200" u="sng" dirty="0">
              <a:latin typeface="Calibri" pitchFamily="34" charset="0"/>
              <a:cs typeface="Calibri" pitchFamily="34" charset="0"/>
            </a:rPr>
            <a:t>COMPETITORS</a:t>
          </a:r>
        </a:p>
        <a:p>
          <a:pPr algn="l"/>
          <a:r>
            <a:rPr lang="en-IN" sz="1200" dirty="0">
              <a:latin typeface="Calibri" pitchFamily="34" charset="0"/>
              <a:cs typeface="Calibri" pitchFamily="34" charset="0"/>
              <a:sym typeface="Arial"/>
            </a:rPr>
            <a:t>1) Smart Buttons</a:t>
          </a:r>
        </a:p>
        <a:p>
          <a:pPr algn="l"/>
          <a:r>
            <a:rPr lang="en-IN" sz="1200" dirty="0">
              <a:latin typeface="Calibri" pitchFamily="34" charset="0"/>
              <a:cs typeface="Calibri" pitchFamily="34" charset="0"/>
            </a:rPr>
            <a:t>2) Namely - Dash Button, FLIC  etc</a:t>
          </a:r>
          <a:endParaRPr lang="en-US" sz="1200" dirty="0"/>
        </a:p>
      </dgm:t>
    </dgm:pt>
    <dgm:pt modelId="{44131B51-D5C0-2F45-82BB-F122CD23D694}" type="parTrans" cxnId="{05B1F50E-53B5-1B43-BE7A-2E1BEDDCA1E3}">
      <dgm:prSet/>
      <dgm:spPr/>
      <dgm:t>
        <a:bodyPr/>
        <a:lstStyle/>
        <a:p>
          <a:endParaRPr lang="en-US"/>
        </a:p>
      </dgm:t>
    </dgm:pt>
    <dgm:pt modelId="{0893328D-0E2B-9541-A16B-3376BAF5C49A}" type="sibTrans" cxnId="{05B1F50E-53B5-1B43-BE7A-2E1BEDDCA1E3}">
      <dgm:prSet/>
      <dgm:spPr/>
      <dgm:t>
        <a:bodyPr/>
        <a:lstStyle/>
        <a:p>
          <a:endParaRPr lang="en-US"/>
        </a:p>
      </dgm:t>
    </dgm:pt>
    <dgm:pt modelId="{9543146F-61F8-094C-847C-C0EFDEA2CC78}">
      <dgm:prSet phldrT="[Text]" custT="1"/>
      <dgm:spPr/>
      <dgm:t>
        <a:bodyPr/>
        <a:lstStyle/>
        <a:p>
          <a:pPr algn="l"/>
          <a:r>
            <a:rPr lang="en-IN" sz="1200" u="sng" dirty="0">
              <a:latin typeface="Calibri" pitchFamily="34" charset="0"/>
              <a:cs typeface="Calibri" pitchFamily="34" charset="0"/>
            </a:rPr>
            <a:t>EMERGING TECHNOLOGY</a:t>
          </a:r>
        </a:p>
        <a:p>
          <a:pPr algn="l"/>
          <a:r>
            <a:rPr lang="en-IN" sz="1200" dirty="0">
              <a:latin typeface="Calibri" pitchFamily="34" charset="0"/>
              <a:cs typeface="Calibri" pitchFamily="34" charset="0"/>
            </a:rPr>
            <a:t>1) Gesture based control</a:t>
          </a:r>
        </a:p>
        <a:p>
          <a:pPr algn="l"/>
          <a:r>
            <a:rPr lang="en-IN" sz="1200" dirty="0">
              <a:latin typeface="Calibri" pitchFamily="34" charset="0"/>
              <a:cs typeface="Calibri" pitchFamily="34" charset="0"/>
            </a:rPr>
            <a:t>2) Voice based command</a:t>
          </a:r>
        </a:p>
        <a:p>
          <a:pPr algn="l"/>
          <a:r>
            <a:rPr lang="en-IN" sz="1200" dirty="0">
              <a:latin typeface="Calibri" pitchFamily="34" charset="0"/>
              <a:cs typeface="Calibri" pitchFamily="34" charset="0"/>
            </a:rPr>
            <a:t>3) Mobile based remote</a:t>
          </a:r>
        </a:p>
        <a:p>
          <a:pPr algn="l"/>
          <a:r>
            <a:rPr lang="en-IN" sz="1200" dirty="0">
              <a:latin typeface="Calibri" pitchFamily="34" charset="0"/>
              <a:cs typeface="Calibri" pitchFamily="34" charset="0"/>
            </a:rPr>
            <a:t>4) Internet based remote</a:t>
          </a:r>
          <a:endParaRPr lang="en-US" sz="1200" dirty="0"/>
        </a:p>
      </dgm:t>
    </dgm:pt>
    <dgm:pt modelId="{ECB0FBB4-728A-3147-8BB8-30CA652451A7}" type="parTrans" cxnId="{A2657E8A-EB38-0D4B-9553-B51911EFAA02}">
      <dgm:prSet/>
      <dgm:spPr/>
      <dgm:t>
        <a:bodyPr/>
        <a:lstStyle/>
        <a:p>
          <a:endParaRPr lang="en-US"/>
        </a:p>
      </dgm:t>
    </dgm:pt>
    <dgm:pt modelId="{79DCE79A-04F3-4B4C-BD84-7617FDBA3047}" type="sibTrans" cxnId="{A2657E8A-EB38-0D4B-9553-B51911EFAA02}">
      <dgm:prSet/>
      <dgm:spPr/>
      <dgm:t>
        <a:bodyPr/>
        <a:lstStyle/>
        <a:p>
          <a:endParaRPr lang="en-US"/>
        </a:p>
      </dgm:t>
    </dgm:pt>
    <dgm:pt modelId="{CED0440E-63C3-8C4F-8ED0-2C8B0D3CDBDE}">
      <dgm:prSet phldrT="[Text]" custT="1"/>
      <dgm:spPr/>
      <dgm:t>
        <a:bodyPr/>
        <a:lstStyle/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sz="1200" u="sng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COMPATIBILITY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sz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1) Device these days use various communication protocols, so they need to be adapted accordingly</a:t>
          </a:r>
          <a:endParaRPr lang="en-US" sz="1200" dirty="0">
            <a:solidFill>
              <a:schemeClr val="bg1"/>
            </a:solidFill>
          </a:endParaRPr>
        </a:p>
      </dgm:t>
    </dgm:pt>
    <dgm:pt modelId="{BC4B703D-D06C-074A-8F90-CEF38E89FB63}" type="parTrans" cxnId="{22A8D60F-9CFF-484F-9434-91B54C3F578F}">
      <dgm:prSet/>
      <dgm:spPr/>
      <dgm:t>
        <a:bodyPr/>
        <a:lstStyle/>
        <a:p>
          <a:endParaRPr lang="en-US"/>
        </a:p>
      </dgm:t>
    </dgm:pt>
    <dgm:pt modelId="{2DF294AB-CF15-1D4E-976D-037B8C493144}" type="sibTrans" cxnId="{22A8D60F-9CFF-484F-9434-91B54C3F578F}">
      <dgm:prSet/>
      <dgm:spPr/>
      <dgm:t>
        <a:bodyPr/>
        <a:lstStyle/>
        <a:p>
          <a:endParaRPr lang="en-US"/>
        </a:p>
      </dgm:t>
    </dgm:pt>
    <dgm:pt modelId="{57421A1B-ED19-7D41-B512-BFA5202E8D49}">
      <dgm:prSet phldrT="[Text]"/>
      <dgm:spPr/>
      <dgm:t>
        <a:bodyPr/>
        <a:lstStyle/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u="sng" dirty="0">
              <a:latin typeface="Calibri" pitchFamily="34" charset="0"/>
              <a:cs typeface="Calibri" pitchFamily="34" charset="0"/>
            </a:rPr>
            <a:t>DRAWBACK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1) Miniature remote may require a receiver per room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2) But mobile phone can also act as intermediate receiver  to avoid installing  multiple ones.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endParaRPr lang="en-IN" dirty="0">
            <a:solidFill>
              <a:srgbClr val="65617D"/>
            </a:solidFill>
            <a:latin typeface="Calibri" pitchFamily="34" charset="0"/>
            <a:ea typeface="Muli Light"/>
            <a:cs typeface="Calibri" pitchFamily="34" charset="0"/>
            <a:sym typeface="Muli Light"/>
          </a:endParaRP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endParaRPr lang="en-US" dirty="0">
            <a:solidFill>
              <a:schemeClr val="bg1"/>
            </a:solidFill>
          </a:endParaRPr>
        </a:p>
      </dgm:t>
    </dgm:pt>
    <dgm:pt modelId="{CA889B1D-AC97-B346-B88A-F9D7A27A5AAA}" type="parTrans" cxnId="{90EBBE05-BED3-AB4D-A9E7-496C243C3FD5}">
      <dgm:prSet/>
      <dgm:spPr/>
      <dgm:t>
        <a:bodyPr/>
        <a:lstStyle/>
        <a:p>
          <a:endParaRPr lang="en-US"/>
        </a:p>
      </dgm:t>
    </dgm:pt>
    <dgm:pt modelId="{16519889-D9BF-4B4A-8B99-5A32A77FF63F}" type="sibTrans" cxnId="{90EBBE05-BED3-AB4D-A9E7-496C243C3FD5}">
      <dgm:prSet/>
      <dgm:spPr/>
      <dgm:t>
        <a:bodyPr/>
        <a:lstStyle/>
        <a:p>
          <a:endParaRPr lang="en-US"/>
        </a:p>
      </dgm:t>
    </dgm:pt>
    <dgm:pt modelId="{DB4A1162-3BD0-8E4F-8DE2-0862178D2075}" type="pres">
      <dgm:prSet presAssocID="{ABA33800-4692-584A-BEBC-3457D1B22FDF}" presName="matrix" presStyleCnt="0">
        <dgm:presLayoutVars>
          <dgm:chMax val="1"/>
          <dgm:dir/>
          <dgm:resizeHandles val="exact"/>
        </dgm:presLayoutVars>
      </dgm:prSet>
      <dgm:spPr/>
    </dgm:pt>
    <dgm:pt modelId="{F8426974-9AB1-054B-9C2A-34232E90ECD0}" type="pres">
      <dgm:prSet presAssocID="{ABA33800-4692-584A-BEBC-3457D1B22FDF}" presName="diamond" presStyleLbl="bgShp" presStyleIdx="0" presStyleCnt="1"/>
      <dgm:spPr/>
    </dgm:pt>
    <dgm:pt modelId="{6CE95E2A-C3E7-D54C-948F-19015A8A115A}" type="pres">
      <dgm:prSet presAssocID="{ABA33800-4692-584A-BEBC-3457D1B22FD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3657667-A857-F146-86EF-D68E7F2AF80A}" type="pres">
      <dgm:prSet presAssocID="{ABA33800-4692-584A-BEBC-3457D1B22FD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1267185-C734-2C4B-AD56-7C243F8C7070}" type="pres">
      <dgm:prSet presAssocID="{ABA33800-4692-584A-BEBC-3457D1B22FD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8F08348-6ED1-364B-8EEF-49E93BAA7387}" type="pres">
      <dgm:prSet presAssocID="{ABA33800-4692-584A-BEBC-3457D1B22FD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0EBBE05-BED3-AB4D-A9E7-496C243C3FD5}" srcId="{ABA33800-4692-584A-BEBC-3457D1B22FDF}" destId="{57421A1B-ED19-7D41-B512-BFA5202E8D49}" srcOrd="3" destOrd="0" parTransId="{CA889B1D-AC97-B346-B88A-F9D7A27A5AAA}" sibTransId="{16519889-D9BF-4B4A-8B99-5A32A77FF63F}"/>
    <dgm:cxn modelId="{DC677607-E47C-E944-9760-6F94183653C2}" type="presOf" srcId="{57421A1B-ED19-7D41-B512-BFA5202E8D49}" destId="{78F08348-6ED1-364B-8EEF-49E93BAA7387}" srcOrd="0" destOrd="0" presId="urn:microsoft.com/office/officeart/2005/8/layout/matrix3"/>
    <dgm:cxn modelId="{05B1F50E-53B5-1B43-BE7A-2E1BEDDCA1E3}" srcId="{ABA33800-4692-584A-BEBC-3457D1B22FDF}" destId="{4715C2FA-95DC-0A4C-9B9F-6A7361EC2A1D}" srcOrd="0" destOrd="0" parTransId="{44131B51-D5C0-2F45-82BB-F122CD23D694}" sibTransId="{0893328D-0E2B-9541-A16B-3376BAF5C49A}"/>
    <dgm:cxn modelId="{22A8D60F-9CFF-484F-9434-91B54C3F578F}" srcId="{ABA33800-4692-584A-BEBC-3457D1B22FDF}" destId="{CED0440E-63C3-8C4F-8ED0-2C8B0D3CDBDE}" srcOrd="2" destOrd="0" parTransId="{BC4B703D-D06C-074A-8F90-CEF38E89FB63}" sibTransId="{2DF294AB-CF15-1D4E-976D-037B8C493144}"/>
    <dgm:cxn modelId="{A2657E8A-EB38-0D4B-9553-B51911EFAA02}" srcId="{ABA33800-4692-584A-BEBC-3457D1B22FDF}" destId="{9543146F-61F8-094C-847C-C0EFDEA2CC78}" srcOrd="1" destOrd="0" parTransId="{ECB0FBB4-728A-3147-8BB8-30CA652451A7}" sibTransId="{79DCE79A-04F3-4B4C-BD84-7617FDBA3047}"/>
    <dgm:cxn modelId="{FC719FD1-DFA8-9F49-AFA1-AA48FFF1AFDF}" type="presOf" srcId="{9543146F-61F8-094C-847C-C0EFDEA2CC78}" destId="{73657667-A857-F146-86EF-D68E7F2AF80A}" srcOrd="0" destOrd="0" presId="urn:microsoft.com/office/officeart/2005/8/layout/matrix3"/>
    <dgm:cxn modelId="{688847D3-CFB3-084C-8B9E-A0F5F015FCD7}" type="presOf" srcId="{CED0440E-63C3-8C4F-8ED0-2C8B0D3CDBDE}" destId="{11267185-C734-2C4B-AD56-7C243F8C7070}" srcOrd="0" destOrd="0" presId="urn:microsoft.com/office/officeart/2005/8/layout/matrix3"/>
    <dgm:cxn modelId="{8504E1ED-7693-094F-ACAC-D3AFC0056C5F}" type="presOf" srcId="{4715C2FA-95DC-0A4C-9B9F-6A7361EC2A1D}" destId="{6CE95E2A-C3E7-D54C-948F-19015A8A115A}" srcOrd="0" destOrd="0" presId="urn:microsoft.com/office/officeart/2005/8/layout/matrix3"/>
    <dgm:cxn modelId="{D06120F9-05E1-BD46-979E-C532E1E5AD27}" type="presOf" srcId="{ABA33800-4692-584A-BEBC-3457D1B22FDF}" destId="{DB4A1162-3BD0-8E4F-8DE2-0862178D2075}" srcOrd="0" destOrd="0" presId="urn:microsoft.com/office/officeart/2005/8/layout/matrix3"/>
    <dgm:cxn modelId="{7057189A-768E-EE45-9F88-99C59ECD897E}" type="presParOf" srcId="{DB4A1162-3BD0-8E4F-8DE2-0862178D2075}" destId="{F8426974-9AB1-054B-9C2A-34232E90ECD0}" srcOrd="0" destOrd="0" presId="urn:microsoft.com/office/officeart/2005/8/layout/matrix3"/>
    <dgm:cxn modelId="{1352EC19-68E6-114A-ACF1-11E3D6B69682}" type="presParOf" srcId="{DB4A1162-3BD0-8E4F-8DE2-0862178D2075}" destId="{6CE95E2A-C3E7-D54C-948F-19015A8A115A}" srcOrd="1" destOrd="0" presId="urn:microsoft.com/office/officeart/2005/8/layout/matrix3"/>
    <dgm:cxn modelId="{70155F1A-914A-9E41-8B82-B15AA398A012}" type="presParOf" srcId="{DB4A1162-3BD0-8E4F-8DE2-0862178D2075}" destId="{73657667-A857-F146-86EF-D68E7F2AF80A}" srcOrd="2" destOrd="0" presId="urn:microsoft.com/office/officeart/2005/8/layout/matrix3"/>
    <dgm:cxn modelId="{21A78571-82B6-C54B-AB7C-BD6B6C293539}" type="presParOf" srcId="{DB4A1162-3BD0-8E4F-8DE2-0862178D2075}" destId="{11267185-C734-2C4B-AD56-7C243F8C7070}" srcOrd="3" destOrd="0" presId="urn:microsoft.com/office/officeart/2005/8/layout/matrix3"/>
    <dgm:cxn modelId="{FA4D1A7B-D686-7A4D-BFA8-B007B5213D0E}" type="presParOf" srcId="{DB4A1162-3BD0-8E4F-8DE2-0862178D2075}" destId="{78F08348-6ED1-364B-8EEF-49E93BAA738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A33800-4692-584A-BEBC-3457D1B22FDF}" type="doc">
      <dgm:prSet loTypeId="urn:microsoft.com/office/officeart/2005/8/layout/matrix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15C2FA-95DC-0A4C-9B9F-6A7361EC2A1D}">
      <dgm:prSet phldrT="[Text]" custT="1"/>
      <dgm:spPr/>
      <dgm:t>
        <a:bodyPr/>
        <a:lstStyle/>
        <a:p>
          <a:pPr algn="l">
            <a:buClr>
              <a:schemeClr val="accent1"/>
            </a:buClr>
          </a:pPr>
          <a:r>
            <a:rPr lang="en-IN" sz="1200" u="sng" dirty="0">
              <a:latin typeface="Calibri" pitchFamily="34" charset="0"/>
              <a:cs typeface="Calibri" pitchFamily="34" charset="0"/>
            </a:rPr>
            <a:t>TOTAL MARKET SIZE</a:t>
          </a:r>
        </a:p>
        <a:p>
          <a:pPr algn="l">
            <a:buClr>
              <a:schemeClr val="accent1"/>
            </a:buClr>
          </a:pPr>
          <a:r>
            <a:rPr lang="en-IN" sz="1200" dirty="0"/>
            <a:t>100 million of Installed smart speakers which provides ready infrastructure to be used with our product.</a:t>
          </a:r>
          <a:endParaRPr lang="en-US" sz="1200" u="sng" dirty="0"/>
        </a:p>
      </dgm:t>
    </dgm:pt>
    <dgm:pt modelId="{44131B51-D5C0-2F45-82BB-F122CD23D694}" type="parTrans" cxnId="{05B1F50E-53B5-1B43-BE7A-2E1BEDDCA1E3}">
      <dgm:prSet/>
      <dgm:spPr/>
      <dgm:t>
        <a:bodyPr/>
        <a:lstStyle/>
        <a:p>
          <a:endParaRPr lang="en-US"/>
        </a:p>
      </dgm:t>
    </dgm:pt>
    <dgm:pt modelId="{0893328D-0E2B-9541-A16B-3376BAF5C49A}" type="sibTrans" cxnId="{05B1F50E-53B5-1B43-BE7A-2E1BEDDCA1E3}">
      <dgm:prSet/>
      <dgm:spPr/>
      <dgm:t>
        <a:bodyPr/>
        <a:lstStyle/>
        <a:p>
          <a:endParaRPr lang="en-US"/>
        </a:p>
      </dgm:t>
    </dgm:pt>
    <dgm:pt modelId="{9543146F-61F8-094C-847C-C0EFDEA2CC78}">
      <dgm:prSet phldrT="[Text]" custT="1"/>
      <dgm:spPr/>
      <dgm:t>
        <a:bodyPr/>
        <a:lstStyle/>
        <a:p>
          <a:pPr algn="l"/>
          <a:r>
            <a:rPr lang="en-IN" sz="1200" u="sng" dirty="0">
              <a:latin typeface="Calibri" pitchFamily="34" charset="0"/>
              <a:cs typeface="Calibri" pitchFamily="34" charset="0"/>
            </a:rPr>
            <a:t>MARKETING STRATEGY</a:t>
          </a:r>
        </a:p>
        <a:p>
          <a:pPr algn="l"/>
          <a:r>
            <a:rPr lang="en-IN" sz="1200" dirty="0">
              <a:latin typeface="Calibri" pitchFamily="34" charset="0"/>
              <a:cs typeface="Calibri" pitchFamily="34" charset="0"/>
            </a:rPr>
            <a:t>1) OEM</a:t>
          </a:r>
        </a:p>
        <a:p>
          <a:pPr algn="l"/>
          <a:r>
            <a:rPr lang="en-IN" sz="1200" dirty="0">
              <a:latin typeface="Calibri" pitchFamily="34" charset="0"/>
              <a:cs typeface="Calibri" pitchFamily="34" charset="0"/>
            </a:rPr>
            <a:t>2) Branded buttons</a:t>
          </a:r>
        </a:p>
        <a:p>
          <a:pPr algn="l"/>
          <a:r>
            <a:rPr lang="en-IN" sz="1200" dirty="0">
              <a:latin typeface="Calibri" pitchFamily="34" charset="0"/>
              <a:cs typeface="Calibri" pitchFamily="34" charset="0"/>
            </a:rPr>
            <a:t>3) App based marketing</a:t>
          </a:r>
          <a:endParaRPr lang="en-US" sz="1200" dirty="0"/>
        </a:p>
      </dgm:t>
    </dgm:pt>
    <dgm:pt modelId="{ECB0FBB4-728A-3147-8BB8-30CA652451A7}" type="parTrans" cxnId="{A2657E8A-EB38-0D4B-9553-B51911EFAA02}">
      <dgm:prSet/>
      <dgm:spPr/>
      <dgm:t>
        <a:bodyPr/>
        <a:lstStyle/>
        <a:p>
          <a:endParaRPr lang="en-US"/>
        </a:p>
      </dgm:t>
    </dgm:pt>
    <dgm:pt modelId="{79DCE79A-04F3-4B4C-BD84-7617FDBA3047}" type="sibTrans" cxnId="{A2657E8A-EB38-0D4B-9553-B51911EFAA02}">
      <dgm:prSet/>
      <dgm:spPr/>
      <dgm:t>
        <a:bodyPr/>
        <a:lstStyle/>
        <a:p>
          <a:endParaRPr lang="en-US"/>
        </a:p>
      </dgm:t>
    </dgm:pt>
    <dgm:pt modelId="{CED0440E-63C3-8C4F-8ED0-2C8B0D3CDBDE}">
      <dgm:prSet phldrT="[Text]" custT="1"/>
      <dgm:spPr/>
      <dgm:t>
        <a:bodyPr/>
        <a:lstStyle/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sz="1050" u="sng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MANUFACTURING FACILITY 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sz="105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1) Chips can be fabricated  using existing manufacturing facility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sz="105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2) Estimated cost per piece chip – less than a 10 cents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sz="105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3) Housing, other components may be outsourced 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sz="105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4) Per piece cost of remote will depend amount of bulk order, is estimated to be lower than counterparts</a:t>
          </a:r>
          <a:endParaRPr lang="en-US" sz="1050" dirty="0">
            <a:solidFill>
              <a:schemeClr val="bg1"/>
            </a:solidFill>
          </a:endParaRPr>
        </a:p>
      </dgm:t>
    </dgm:pt>
    <dgm:pt modelId="{BC4B703D-D06C-074A-8F90-CEF38E89FB63}" type="parTrans" cxnId="{22A8D60F-9CFF-484F-9434-91B54C3F578F}">
      <dgm:prSet/>
      <dgm:spPr/>
      <dgm:t>
        <a:bodyPr/>
        <a:lstStyle/>
        <a:p>
          <a:endParaRPr lang="en-US"/>
        </a:p>
      </dgm:t>
    </dgm:pt>
    <dgm:pt modelId="{2DF294AB-CF15-1D4E-976D-037B8C493144}" type="sibTrans" cxnId="{22A8D60F-9CFF-484F-9434-91B54C3F578F}">
      <dgm:prSet/>
      <dgm:spPr/>
      <dgm:t>
        <a:bodyPr/>
        <a:lstStyle/>
        <a:p>
          <a:endParaRPr lang="en-US"/>
        </a:p>
      </dgm:t>
    </dgm:pt>
    <dgm:pt modelId="{57421A1B-ED19-7D41-B512-BFA5202E8D49}">
      <dgm:prSet phldrT="[Text]" custT="1"/>
      <dgm:spPr/>
      <dgm:t>
        <a:bodyPr/>
        <a:lstStyle/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sz="1200" u="sng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TIMELINE</a:t>
          </a:r>
        </a:p>
        <a:p>
          <a:pPr algn="l">
            <a:buClr>
              <a:srgbClr val="A7D86D"/>
            </a:buClr>
            <a:buSzPts val="1600"/>
            <a:buFont typeface="Muli Light"/>
            <a:buChar char="●"/>
          </a:pPr>
          <a:r>
            <a:rPr lang="en-IN" sz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Because design has already been patented and prototype has been manufactured, the commercial production can be started right away.</a:t>
          </a:r>
          <a:endParaRPr lang="en-US" sz="1200" dirty="0">
            <a:solidFill>
              <a:schemeClr val="bg1"/>
            </a:solidFill>
          </a:endParaRPr>
        </a:p>
      </dgm:t>
    </dgm:pt>
    <dgm:pt modelId="{CA889B1D-AC97-B346-B88A-F9D7A27A5AAA}" type="parTrans" cxnId="{90EBBE05-BED3-AB4D-A9E7-496C243C3FD5}">
      <dgm:prSet/>
      <dgm:spPr/>
      <dgm:t>
        <a:bodyPr/>
        <a:lstStyle/>
        <a:p>
          <a:endParaRPr lang="en-US"/>
        </a:p>
      </dgm:t>
    </dgm:pt>
    <dgm:pt modelId="{16519889-D9BF-4B4A-8B99-5A32A77FF63F}" type="sibTrans" cxnId="{90EBBE05-BED3-AB4D-A9E7-496C243C3FD5}">
      <dgm:prSet/>
      <dgm:spPr/>
      <dgm:t>
        <a:bodyPr/>
        <a:lstStyle/>
        <a:p>
          <a:endParaRPr lang="en-US"/>
        </a:p>
      </dgm:t>
    </dgm:pt>
    <dgm:pt modelId="{DB4A1162-3BD0-8E4F-8DE2-0862178D2075}" type="pres">
      <dgm:prSet presAssocID="{ABA33800-4692-584A-BEBC-3457D1B22FDF}" presName="matrix" presStyleCnt="0">
        <dgm:presLayoutVars>
          <dgm:chMax val="1"/>
          <dgm:dir/>
          <dgm:resizeHandles val="exact"/>
        </dgm:presLayoutVars>
      </dgm:prSet>
      <dgm:spPr/>
    </dgm:pt>
    <dgm:pt modelId="{F8426974-9AB1-054B-9C2A-34232E90ECD0}" type="pres">
      <dgm:prSet presAssocID="{ABA33800-4692-584A-BEBC-3457D1B22FDF}" presName="diamond" presStyleLbl="bgShp" presStyleIdx="0" presStyleCnt="1"/>
      <dgm:spPr/>
    </dgm:pt>
    <dgm:pt modelId="{6CE95E2A-C3E7-D54C-948F-19015A8A115A}" type="pres">
      <dgm:prSet presAssocID="{ABA33800-4692-584A-BEBC-3457D1B22FD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3657667-A857-F146-86EF-D68E7F2AF80A}" type="pres">
      <dgm:prSet presAssocID="{ABA33800-4692-584A-BEBC-3457D1B22FD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1267185-C734-2C4B-AD56-7C243F8C7070}" type="pres">
      <dgm:prSet presAssocID="{ABA33800-4692-584A-BEBC-3457D1B22FD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8F08348-6ED1-364B-8EEF-49E93BAA7387}" type="pres">
      <dgm:prSet presAssocID="{ABA33800-4692-584A-BEBC-3457D1B22FD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0EBBE05-BED3-AB4D-A9E7-496C243C3FD5}" srcId="{ABA33800-4692-584A-BEBC-3457D1B22FDF}" destId="{57421A1B-ED19-7D41-B512-BFA5202E8D49}" srcOrd="3" destOrd="0" parTransId="{CA889B1D-AC97-B346-B88A-F9D7A27A5AAA}" sibTransId="{16519889-D9BF-4B4A-8B99-5A32A77FF63F}"/>
    <dgm:cxn modelId="{DC677607-E47C-E944-9760-6F94183653C2}" type="presOf" srcId="{57421A1B-ED19-7D41-B512-BFA5202E8D49}" destId="{78F08348-6ED1-364B-8EEF-49E93BAA7387}" srcOrd="0" destOrd="0" presId="urn:microsoft.com/office/officeart/2005/8/layout/matrix3"/>
    <dgm:cxn modelId="{05B1F50E-53B5-1B43-BE7A-2E1BEDDCA1E3}" srcId="{ABA33800-4692-584A-BEBC-3457D1B22FDF}" destId="{4715C2FA-95DC-0A4C-9B9F-6A7361EC2A1D}" srcOrd="0" destOrd="0" parTransId="{44131B51-D5C0-2F45-82BB-F122CD23D694}" sibTransId="{0893328D-0E2B-9541-A16B-3376BAF5C49A}"/>
    <dgm:cxn modelId="{22A8D60F-9CFF-484F-9434-91B54C3F578F}" srcId="{ABA33800-4692-584A-BEBC-3457D1B22FDF}" destId="{CED0440E-63C3-8C4F-8ED0-2C8B0D3CDBDE}" srcOrd="2" destOrd="0" parTransId="{BC4B703D-D06C-074A-8F90-CEF38E89FB63}" sibTransId="{2DF294AB-CF15-1D4E-976D-037B8C493144}"/>
    <dgm:cxn modelId="{A2657E8A-EB38-0D4B-9553-B51911EFAA02}" srcId="{ABA33800-4692-584A-BEBC-3457D1B22FDF}" destId="{9543146F-61F8-094C-847C-C0EFDEA2CC78}" srcOrd="1" destOrd="0" parTransId="{ECB0FBB4-728A-3147-8BB8-30CA652451A7}" sibTransId="{79DCE79A-04F3-4B4C-BD84-7617FDBA3047}"/>
    <dgm:cxn modelId="{FC719FD1-DFA8-9F49-AFA1-AA48FFF1AFDF}" type="presOf" srcId="{9543146F-61F8-094C-847C-C0EFDEA2CC78}" destId="{73657667-A857-F146-86EF-D68E7F2AF80A}" srcOrd="0" destOrd="0" presId="urn:microsoft.com/office/officeart/2005/8/layout/matrix3"/>
    <dgm:cxn modelId="{688847D3-CFB3-084C-8B9E-A0F5F015FCD7}" type="presOf" srcId="{CED0440E-63C3-8C4F-8ED0-2C8B0D3CDBDE}" destId="{11267185-C734-2C4B-AD56-7C243F8C7070}" srcOrd="0" destOrd="0" presId="urn:microsoft.com/office/officeart/2005/8/layout/matrix3"/>
    <dgm:cxn modelId="{8504E1ED-7693-094F-ACAC-D3AFC0056C5F}" type="presOf" srcId="{4715C2FA-95DC-0A4C-9B9F-6A7361EC2A1D}" destId="{6CE95E2A-C3E7-D54C-948F-19015A8A115A}" srcOrd="0" destOrd="0" presId="urn:microsoft.com/office/officeart/2005/8/layout/matrix3"/>
    <dgm:cxn modelId="{D06120F9-05E1-BD46-979E-C532E1E5AD27}" type="presOf" srcId="{ABA33800-4692-584A-BEBC-3457D1B22FDF}" destId="{DB4A1162-3BD0-8E4F-8DE2-0862178D2075}" srcOrd="0" destOrd="0" presId="urn:microsoft.com/office/officeart/2005/8/layout/matrix3"/>
    <dgm:cxn modelId="{7057189A-768E-EE45-9F88-99C59ECD897E}" type="presParOf" srcId="{DB4A1162-3BD0-8E4F-8DE2-0862178D2075}" destId="{F8426974-9AB1-054B-9C2A-34232E90ECD0}" srcOrd="0" destOrd="0" presId="urn:microsoft.com/office/officeart/2005/8/layout/matrix3"/>
    <dgm:cxn modelId="{1352EC19-68E6-114A-ACF1-11E3D6B69682}" type="presParOf" srcId="{DB4A1162-3BD0-8E4F-8DE2-0862178D2075}" destId="{6CE95E2A-C3E7-D54C-948F-19015A8A115A}" srcOrd="1" destOrd="0" presId="urn:microsoft.com/office/officeart/2005/8/layout/matrix3"/>
    <dgm:cxn modelId="{70155F1A-914A-9E41-8B82-B15AA398A012}" type="presParOf" srcId="{DB4A1162-3BD0-8E4F-8DE2-0862178D2075}" destId="{73657667-A857-F146-86EF-D68E7F2AF80A}" srcOrd="2" destOrd="0" presId="urn:microsoft.com/office/officeart/2005/8/layout/matrix3"/>
    <dgm:cxn modelId="{21A78571-82B6-C54B-AB7C-BD6B6C293539}" type="presParOf" srcId="{DB4A1162-3BD0-8E4F-8DE2-0862178D2075}" destId="{11267185-C734-2C4B-AD56-7C243F8C7070}" srcOrd="3" destOrd="0" presId="urn:microsoft.com/office/officeart/2005/8/layout/matrix3"/>
    <dgm:cxn modelId="{FA4D1A7B-D686-7A4D-BFA8-B007B5213D0E}" type="presParOf" srcId="{DB4A1162-3BD0-8E4F-8DE2-0862178D2075}" destId="{78F08348-6ED1-364B-8EEF-49E93BAA738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4E5047-F536-0C42-B2DD-5CE48D238F7A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250F8B-AD87-7149-B4F4-28F56FF9CED4}">
      <dgm:prSet phldrT="[Text]"/>
      <dgm:spPr/>
      <dgm:t>
        <a:bodyPr/>
        <a:lstStyle/>
        <a:p>
          <a:pPr algn="l">
            <a:buClr>
              <a:schemeClr val="tx1"/>
            </a:buClr>
            <a:buSzPct val="120000"/>
          </a:pPr>
          <a:r>
            <a: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Looking for Companies to participate in advancement of the product.</a:t>
          </a:r>
          <a:endParaRPr lang="en-US" dirty="0">
            <a:solidFill>
              <a:schemeClr val="bg1"/>
            </a:solidFill>
          </a:endParaRPr>
        </a:p>
      </dgm:t>
    </dgm:pt>
    <dgm:pt modelId="{A3884B61-3D59-A94D-B310-EC1655493213}" type="parTrans" cxnId="{D130BC55-BDEC-7248-8760-AE985F00639F}">
      <dgm:prSet/>
      <dgm:spPr/>
      <dgm:t>
        <a:bodyPr/>
        <a:lstStyle/>
        <a:p>
          <a:endParaRPr lang="en-US"/>
        </a:p>
      </dgm:t>
    </dgm:pt>
    <dgm:pt modelId="{4154FB8F-96DA-E846-A34F-4B1F8ACEEA6F}" type="sibTrans" cxnId="{D130BC55-BDEC-7248-8760-AE985F00639F}">
      <dgm:prSet/>
      <dgm:spPr/>
      <dgm:t>
        <a:bodyPr/>
        <a:lstStyle/>
        <a:p>
          <a:endParaRPr lang="en-US"/>
        </a:p>
      </dgm:t>
    </dgm:pt>
    <dgm:pt modelId="{2589F55F-7331-7345-B3BD-DBB750E2FA6D}">
      <dgm:prSet phldrT="[Text]"/>
      <dgm:spPr/>
      <dgm:t>
        <a:bodyPr/>
        <a:lstStyle/>
        <a:p>
          <a:pPr algn="l">
            <a:buClr>
              <a:schemeClr val="tx1"/>
            </a:buClr>
            <a:buSzPct val="120000"/>
          </a:pPr>
          <a:r>
            <a: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Looking for the Licensing of the Patent</a:t>
          </a:r>
          <a:endParaRPr lang="en-US" dirty="0">
            <a:solidFill>
              <a:schemeClr val="bg1"/>
            </a:solidFill>
          </a:endParaRPr>
        </a:p>
      </dgm:t>
    </dgm:pt>
    <dgm:pt modelId="{772DBDCE-44A1-B846-AC90-D4D15D37A14C}" type="parTrans" cxnId="{09B157B6-E2B3-EC4E-B858-D1CC1894D88D}">
      <dgm:prSet/>
      <dgm:spPr/>
      <dgm:t>
        <a:bodyPr/>
        <a:lstStyle/>
        <a:p>
          <a:endParaRPr lang="en-US"/>
        </a:p>
      </dgm:t>
    </dgm:pt>
    <dgm:pt modelId="{A58D6CC7-3378-8341-B42E-F91B02E3C185}" type="sibTrans" cxnId="{09B157B6-E2B3-EC4E-B858-D1CC1894D88D}">
      <dgm:prSet/>
      <dgm:spPr/>
      <dgm:t>
        <a:bodyPr/>
        <a:lstStyle/>
        <a:p>
          <a:endParaRPr lang="en-US"/>
        </a:p>
      </dgm:t>
    </dgm:pt>
    <dgm:pt modelId="{9F28F0EA-F0A0-8D44-9814-9ABD5B7EAD4E}">
      <dgm:prSet/>
      <dgm:spPr/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Looking for the Technology Transfer</a:t>
          </a:r>
        </a:p>
      </dgm:t>
    </dgm:pt>
    <dgm:pt modelId="{1FBC7E9B-1A08-F648-86E0-931C05A91B26}" type="parTrans" cxnId="{1313AF93-44E8-1A48-984E-21B1C8E57BEE}">
      <dgm:prSet/>
      <dgm:spPr/>
      <dgm:t>
        <a:bodyPr/>
        <a:lstStyle/>
        <a:p>
          <a:endParaRPr lang="en-US"/>
        </a:p>
      </dgm:t>
    </dgm:pt>
    <dgm:pt modelId="{FD37ECBF-C5A5-7B4D-B431-BB0F9090F150}" type="sibTrans" cxnId="{1313AF93-44E8-1A48-984E-21B1C8E57BEE}">
      <dgm:prSet/>
      <dgm:spPr/>
      <dgm:t>
        <a:bodyPr/>
        <a:lstStyle/>
        <a:p>
          <a:endParaRPr lang="en-US"/>
        </a:p>
      </dgm:t>
    </dgm:pt>
    <dgm:pt modelId="{7618357D-C682-C241-AD84-54ED495BC68E}" type="pres">
      <dgm:prSet presAssocID="{E64E5047-F536-0C42-B2DD-5CE48D238F7A}" presName="Name0" presStyleCnt="0">
        <dgm:presLayoutVars>
          <dgm:chMax val="7"/>
          <dgm:chPref val="7"/>
          <dgm:dir val="rev"/>
        </dgm:presLayoutVars>
      </dgm:prSet>
      <dgm:spPr/>
    </dgm:pt>
    <dgm:pt modelId="{B37A08E8-3EE1-8A47-BFA8-3FBC16937685}" type="pres">
      <dgm:prSet presAssocID="{E64E5047-F536-0C42-B2DD-5CE48D238F7A}" presName="Name1" presStyleCnt="0"/>
      <dgm:spPr/>
    </dgm:pt>
    <dgm:pt modelId="{F890FAD2-8A0C-9845-99D5-E9C383C0E80A}" type="pres">
      <dgm:prSet presAssocID="{E64E5047-F536-0C42-B2DD-5CE48D238F7A}" presName="cycle" presStyleCnt="0"/>
      <dgm:spPr/>
    </dgm:pt>
    <dgm:pt modelId="{B07E1761-060A-3943-A875-35B6FACDDA74}" type="pres">
      <dgm:prSet presAssocID="{E64E5047-F536-0C42-B2DD-5CE48D238F7A}" presName="srcNode" presStyleLbl="node1" presStyleIdx="0" presStyleCnt="3"/>
      <dgm:spPr/>
    </dgm:pt>
    <dgm:pt modelId="{9A997D43-A0B0-9E41-BBF4-C464B0B1D18F}" type="pres">
      <dgm:prSet presAssocID="{E64E5047-F536-0C42-B2DD-5CE48D238F7A}" presName="conn" presStyleLbl="parChTrans1D2" presStyleIdx="0" presStyleCnt="1"/>
      <dgm:spPr/>
    </dgm:pt>
    <dgm:pt modelId="{9E530BE4-05A3-1342-9E43-DFFD7065FAC9}" type="pres">
      <dgm:prSet presAssocID="{E64E5047-F536-0C42-B2DD-5CE48D238F7A}" presName="extraNode" presStyleLbl="node1" presStyleIdx="0" presStyleCnt="3"/>
      <dgm:spPr/>
    </dgm:pt>
    <dgm:pt modelId="{81FBD2E8-86A7-7D49-B068-21D61AAB46F5}" type="pres">
      <dgm:prSet presAssocID="{E64E5047-F536-0C42-B2DD-5CE48D238F7A}" presName="dstNode" presStyleLbl="node1" presStyleIdx="0" presStyleCnt="3"/>
      <dgm:spPr/>
    </dgm:pt>
    <dgm:pt modelId="{52321D36-F2E6-6D4E-8F8E-B7EAD0151456}" type="pres">
      <dgm:prSet presAssocID="{D3250F8B-AD87-7149-B4F4-28F56FF9CED4}" presName="text_1" presStyleLbl="node1" presStyleIdx="0" presStyleCnt="3">
        <dgm:presLayoutVars>
          <dgm:bulletEnabled val="1"/>
        </dgm:presLayoutVars>
      </dgm:prSet>
      <dgm:spPr/>
    </dgm:pt>
    <dgm:pt modelId="{97615F30-8A2F-5B46-A9F0-792124F3E5DF}" type="pres">
      <dgm:prSet presAssocID="{D3250F8B-AD87-7149-B4F4-28F56FF9CED4}" presName="accent_1" presStyleCnt="0"/>
      <dgm:spPr/>
    </dgm:pt>
    <dgm:pt modelId="{A50A3152-AC86-204A-9437-CB6CBF830689}" type="pres">
      <dgm:prSet presAssocID="{D3250F8B-AD87-7149-B4F4-28F56FF9CED4}" presName="accentRepeatNode" presStyleLbl="solidFgAcc1" presStyleIdx="0" presStyleCnt="3"/>
      <dgm:spPr/>
    </dgm:pt>
    <dgm:pt modelId="{3ED63950-1671-344E-903F-608C62A998F3}" type="pres">
      <dgm:prSet presAssocID="{2589F55F-7331-7345-B3BD-DBB750E2FA6D}" presName="text_2" presStyleLbl="node1" presStyleIdx="1" presStyleCnt="3">
        <dgm:presLayoutVars>
          <dgm:bulletEnabled val="1"/>
        </dgm:presLayoutVars>
      </dgm:prSet>
      <dgm:spPr/>
    </dgm:pt>
    <dgm:pt modelId="{F729C95A-A682-4343-9277-03730C8A431E}" type="pres">
      <dgm:prSet presAssocID="{2589F55F-7331-7345-B3BD-DBB750E2FA6D}" presName="accent_2" presStyleCnt="0"/>
      <dgm:spPr/>
    </dgm:pt>
    <dgm:pt modelId="{DC2EE5D1-CB90-F24A-BE45-AF4F94A6293A}" type="pres">
      <dgm:prSet presAssocID="{2589F55F-7331-7345-B3BD-DBB750E2FA6D}" presName="accentRepeatNode" presStyleLbl="solidFgAcc1" presStyleIdx="1" presStyleCnt="3"/>
      <dgm:spPr/>
    </dgm:pt>
    <dgm:pt modelId="{34DD1D76-E984-2A46-9C1A-1F7A17BEACC1}" type="pres">
      <dgm:prSet presAssocID="{9F28F0EA-F0A0-8D44-9814-9ABD5B7EAD4E}" presName="text_3" presStyleLbl="node1" presStyleIdx="2" presStyleCnt="3">
        <dgm:presLayoutVars>
          <dgm:bulletEnabled val="1"/>
        </dgm:presLayoutVars>
      </dgm:prSet>
      <dgm:spPr/>
    </dgm:pt>
    <dgm:pt modelId="{068319C8-DEBC-5343-B998-EFDB82CA3AE5}" type="pres">
      <dgm:prSet presAssocID="{9F28F0EA-F0A0-8D44-9814-9ABD5B7EAD4E}" presName="accent_3" presStyleCnt="0"/>
      <dgm:spPr/>
    </dgm:pt>
    <dgm:pt modelId="{97E512CF-27EA-AB44-A0B2-7737CF50CC0E}" type="pres">
      <dgm:prSet presAssocID="{9F28F0EA-F0A0-8D44-9814-9ABD5B7EAD4E}" presName="accentRepeatNode" presStyleLbl="solidFgAcc1" presStyleIdx="2" presStyleCnt="3"/>
      <dgm:spPr/>
    </dgm:pt>
  </dgm:ptLst>
  <dgm:cxnLst>
    <dgm:cxn modelId="{12A7AC11-3C0B-4644-84AA-D18EC6E1FA50}" type="presOf" srcId="{2589F55F-7331-7345-B3BD-DBB750E2FA6D}" destId="{3ED63950-1671-344E-903F-608C62A998F3}" srcOrd="0" destOrd="0" presId="urn:microsoft.com/office/officeart/2008/layout/VerticalCurvedList"/>
    <dgm:cxn modelId="{55B06F17-C170-2744-9673-7E1576A1890D}" type="presOf" srcId="{E64E5047-F536-0C42-B2DD-5CE48D238F7A}" destId="{7618357D-C682-C241-AD84-54ED495BC68E}" srcOrd="0" destOrd="0" presId="urn:microsoft.com/office/officeart/2008/layout/VerticalCurvedList"/>
    <dgm:cxn modelId="{82F59032-67C3-D242-B1BF-BF2F8D36A2B9}" type="presOf" srcId="{4154FB8F-96DA-E846-A34F-4B1F8ACEEA6F}" destId="{9A997D43-A0B0-9E41-BBF4-C464B0B1D18F}" srcOrd="0" destOrd="0" presId="urn:microsoft.com/office/officeart/2008/layout/VerticalCurvedList"/>
    <dgm:cxn modelId="{D130BC55-BDEC-7248-8760-AE985F00639F}" srcId="{E64E5047-F536-0C42-B2DD-5CE48D238F7A}" destId="{D3250F8B-AD87-7149-B4F4-28F56FF9CED4}" srcOrd="0" destOrd="0" parTransId="{A3884B61-3D59-A94D-B310-EC1655493213}" sibTransId="{4154FB8F-96DA-E846-A34F-4B1F8ACEEA6F}"/>
    <dgm:cxn modelId="{708B2F85-0773-F246-A7B5-B05F06EB859E}" type="presOf" srcId="{9F28F0EA-F0A0-8D44-9814-9ABD5B7EAD4E}" destId="{34DD1D76-E984-2A46-9C1A-1F7A17BEACC1}" srcOrd="0" destOrd="0" presId="urn:microsoft.com/office/officeart/2008/layout/VerticalCurvedList"/>
    <dgm:cxn modelId="{1313AF93-44E8-1A48-984E-21B1C8E57BEE}" srcId="{E64E5047-F536-0C42-B2DD-5CE48D238F7A}" destId="{9F28F0EA-F0A0-8D44-9814-9ABD5B7EAD4E}" srcOrd="2" destOrd="0" parTransId="{1FBC7E9B-1A08-F648-86E0-931C05A91B26}" sibTransId="{FD37ECBF-C5A5-7B4D-B431-BB0F9090F150}"/>
    <dgm:cxn modelId="{09B157B6-E2B3-EC4E-B858-D1CC1894D88D}" srcId="{E64E5047-F536-0C42-B2DD-5CE48D238F7A}" destId="{2589F55F-7331-7345-B3BD-DBB750E2FA6D}" srcOrd="1" destOrd="0" parTransId="{772DBDCE-44A1-B846-AC90-D4D15D37A14C}" sibTransId="{A58D6CC7-3378-8341-B42E-F91B02E3C185}"/>
    <dgm:cxn modelId="{E988C4EF-1653-A14B-9A73-DC769B9FE312}" type="presOf" srcId="{D3250F8B-AD87-7149-B4F4-28F56FF9CED4}" destId="{52321D36-F2E6-6D4E-8F8E-B7EAD0151456}" srcOrd="0" destOrd="0" presId="urn:microsoft.com/office/officeart/2008/layout/VerticalCurvedList"/>
    <dgm:cxn modelId="{B22FA9C7-194A-AA4C-8F34-DE15286A1532}" type="presParOf" srcId="{7618357D-C682-C241-AD84-54ED495BC68E}" destId="{B37A08E8-3EE1-8A47-BFA8-3FBC16937685}" srcOrd="0" destOrd="0" presId="urn:microsoft.com/office/officeart/2008/layout/VerticalCurvedList"/>
    <dgm:cxn modelId="{66CEE31A-621D-E446-BFD0-5BC1EE5BBB9E}" type="presParOf" srcId="{B37A08E8-3EE1-8A47-BFA8-3FBC16937685}" destId="{F890FAD2-8A0C-9845-99D5-E9C383C0E80A}" srcOrd="0" destOrd="0" presId="urn:microsoft.com/office/officeart/2008/layout/VerticalCurvedList"/>
    <dgm:cxn modelId="{EAB8B62B-BE48-EC41-98C1-9BAB04B48853}" type="presParOf" srcId="{F890FAD2-8A0C-9845-99D5-E9C383C0E80A}" destId="{B07E1761-060A-3943-A875-35B6FACDDA74}" srcOrd="0" destOrd="0" presId="urn:microsoft.com/office/officeart/2008/layout/VerticalCurvedList"/>
    <dgm:cxn modelId="{6FFD4977-5F87-A94E-8B5C-50BA91EC4494}" type="presParOf" srcId="{F890FAD2-8A0C-9845-99D5-E9C383C0E80A}" destId="{9A997D43-A0B0-9E41-BBF4-C464B0B1D18F}" srcOrd="1" destOrd="0" presId="urn:microsoft.com/office/officeart/2008/layout/VerticalCurvedList"/>
    <dgm:cxn modelId="{905E18C9-3958-2748-9F42-420EA824CFCC}" type="presParOf" srcId="{F890FAD2-8A0C-9845-99D5-E9C383C0E80A}" destId="{9E530BE4-05A3-1342-9E43-DFFD7065FAC9}" srcOrd="2" destOrd="0" presId="urn:microsoft.com/office/officeart/2008/layout/VerticalCurvedList"/>
    <dgm:cxn modelId="{BF569B0C-A7BB-B74E-A5DD-8C4DD6678F8B}" type="presParOf" srcId="{F890FAD2-8A0C-9845-99D5-E9C383C0E80A}" destId="{81FBD2E8-86A7-7D49-B068-21D61AAB46F5}" srcOrd="3" destOrd="0" presId="urn:microsoft.com/office/officeart/2008/layout/VerticalCurvedList"/>
    <dgm:cxn modelId="{DBEE1AAD-B954-3742-B891-67D2C6F0C225}" type="presParOf" srcId="{B37A08E8-3EE1-8A47-BFA8-3FBC16937685}" destId="{52321D36-F2E6-6D4E-8F8E-B7EAD0151456}" srcOrd="1" destOrd="0" presId="urn:microsoft.com/office/officeart/2008/layout/VerticalCurvedList"/>
    <dgm:cxn modelId="{105FD2D9-5306-1240-8557-10A0AEECC6E6}" type="presParOf" srcId="{B37A08E8-3EE1-8A47-BFA8-3FBC16937685}" destId="{97615F30-8A2F-5B46-A9F0-792124F3E5DF}" srcOrd="2" destOrd="0" presId="urn:microsoft.com/office/officeart/2008/layout/VerticalCurvedList"/>
    <dgm:cxn modelId="{3C9D7A5D-B243-7742-A755-2F40C1540018}" type="presParOf" srcId="{97615F30-8A2F-5B46-A9F0-792124F3E5DF}" destId="{A50A3152-AC86-204A-9437-CB6CBF830689}" srcOrd="0" destOrd="0" presId="urn:microsoft.com/office/officeart/2008/layout/VerticalCurvedList"/>
    <dgm:cxn modelId="{FA007141-8F31-454B-869E-365AD2BA2B1E}" type="presParOf" srcId="{B37A08E8-3EE1-8A47-BFA8-3FBC16937685}" destId="{3ED63950-1671-344E-903F-608C62A998F3}" srcOrd="3" destOrd="0" presId="urn:microsoft.com/office/officeart/2008/layout/VerticalCurvedList"/>
    <dgm:cxn modelId="{F86A3C45-534C-554E-B0D7-DF7A9D550205}" type="presParOf" srcId="{B37A08E8-3EE1-8A47-BFA8-3FBC16937685}" destId="{F729C95A-A682-4343-9277-03730C8A431E}" srcOrd="4" destOrd="0" presId="urn:microsoft.com/office/officeart/2008/layout/VerticalCurvedList"/>
    <dgm:cxn modelId="{AFF26A1A-6ACE-0D43-89B3-10F44B79ECF7}" type="presParOf" srcId="{F729C95A-A682-4343-9277-03730C8A431E}" destId="{DC2EE5D1-CB90-F24A-BE45-AF4F94A6293A}" srcOrd="0" destOrd="0" presId="urn:microsoft.com/office/officeart/2008/layout/VerticalCurvedList"/>
    <dgm:cxn modelId="{A16E4AD0-3CEA-2A47-82B4-F9BE76080874}" type="presParOf" srcId="{B37A08E8-3EE1-8A47-BFA8-3FBC16937685}" destId="{34DD1D76-E984-2A46-9C1A-1F7A17BEACC1}" srcOrd="5" destOrd="0" presId="urn:microsoft.com/office/officeart/2008/layout/VerticalCurvedList"/>
    <dgm:cxn modelId="{EC8F9008-17FD-6D46-9284-DD31ADA5ACB0}" type="presParOf" srcId="{B37A08E8-3EE1-8A47-BFA8-3FBC16937685}" destId="{068319C8-DEBC-5343-B998-EFDB82CA3AE5}" srcOrd="6" destOrd="0" presId="urn:microsoft.com/office/officeart/2008/layout/VerticalCurvedList"/>
    <dgm:cxn modelId="{52241529-860A-2D42-93FA-292431C86BA5}" type="presParOf" srcId="{068319C8-DEBC-5343-B998-EFDB82CA3AE5}" destId="{97E512CF-27EA-AB44-A0B2-7737CF50CC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A4403-EF68-6A41-BF17-537BB287A3DF}">
      <dsp:nvSpPr>
        <dsp:cNvPr id="0" name=""/>
        <dsp:cNvSpPr/>
      </dsp:nvSpPr>
      <dsp:spPr>
        <a:xfrm>
          <a:off x="6520779" y="3374232"/>
          <a:ext cx="2451280" cy="158787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80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      Features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7291043" y="3806080"/>
        <a:ext cx="1646136" cy="1121145"/>
      </dsp:txXfrm>
    </dsp:sp>
    <dsp:sp modelId="{8D1C09A5-5ACF-F64D-9832-BD503A62F5A3}">
      <dsp:nvSpPr>
        <dsp:cNvPr id="0" name=""/>
        <dsp:cNvSpPr/>
      </dsp:nvSpPr>
      <dsp:spPr>
        <a:xfrm>
          <a:off x="2521321" y="3374232"/>
          <a:ext cx="2451280" cy="158787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80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Battery Consumption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556201" y="3806080"/>
        <a:ext cx="1646136" cy="1121145"/>
      </dsp:txXfrm>
    </dsp:sp>
    <dsp:sp modelId="{F9DB478B-A14F-EC4C-80C1-91B2EA4F49BD}">
      <dsp:nvSpPr>
        <dsp:cNvPr id="0" name=""/>
        <dsp:cNvSpPr/>
      </dsp:nvSpPr>
      <dsp:spPr>
        <a:xfrm>
          <a:off x="6431761" y="0"/>
          <a:ext cx="2629316" cy="158787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80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Technology Used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7255436" y="34880"/>
        <a:ext cx="1770761" cy="1121145"/>
      </dsp:txXfrm>
    </dsp:sp>
    <dsp:sp modelId="{B6F9DC26-CD0E-CC43-A92F-D45ED9615772}">
      <dsp:nvSpPr>
        <dsp:cNvPr id="0" name=""/>
        <dsp:cNvSpPr/>
      </dsp:nvSpPr>
      <dsp:spPr>
        <a:xfrm>
          <a:off x="2521321" y="0"/>
          <a:ext cx="2451280" cy="158787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200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Size</a:t>
          </a:r>
          <a:endParaRPr lang="en-US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56201" y="34880"/>
        <a:ext cx="1646136" cy="1121145"/>
      </dsp:txXfrm>
    </dsp:sp>
    <dsp:sp modelId="{3FB88870-8022-B046-A7C2-7C0C612FCECF}">
      <dsp:nvSpPr>
        <dsp:cNvPr id="0" name=""/>
        <dsp:cNvSpPr/>
      </dsp:nvSpPr>
      <dsp:spPr>
        <a:xfrm>
          <a:off x="3592987" y="282840"/>
          <a:ext cx="2148591" cy="21485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>
              <a:latin typeface="Calibri" pitchFamily="34" charset="0"/>
              <a:cs typeface="Calibri" pitchFamily="34" charset="0"/>
            </a:rPr>
            <a:t>1) Currently available small remotes are at least larger than 20mm x 20mm.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>
              <a:latin typeface="Calibri" pitchFamily="34" charset="0"/>
              <a:cs typeface="Calibri" pitchFamily="34" charset="0"/>
            </a:rPr>
            <a:t>2) For more number of commands we require a bigger remote. </a:t>
          </a:r>
          <a:endParaRPr lang="en-US" sz="1100" kern="1200" dirty="0"/>
        </a:p>
      </dsp:txBody>
      <dsp:txXfrm>
        <a:off x="4222295" y="912148"/>
        <a:ext cx="1519283" cy="1519283"/>
      </dsp:txXfrm>
    </dsp:sp>
    <dsp:sp modelId="{88C65B71-C9C5-6B48-B3CB-A040D31F2452}">
      <dsp:nvSpPr>
        <dsp:cNvPr id="0" name=""/>
        <dsp:cNvSpPr/>
      </dsp:nvSpPr>
      <dsp:spPr>
        <a:xfrm rot="5400000">
          <a:off x="5840821" y="282840"/>
          <a:ext cx="2148591" cy="21485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>
              <a:latin typeface="Calibri" pitchFamily="34" charset="0"/>
              <a:cs typeface="Calibri" pitchFamily="34" charset="0"/>
            </a:rPr>
            <a:t>1) Radio Frequency Based technology (BLE, IOT).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>
              <a:latin typeface="Calibri" pitchFamily="34" charset="0"/>
              <a:cs typeface="Calibri" pitchFamily="34" charset="0"/>
            </a:rPr>
            <a:t>2) More number of components (memory chip, resonator).</a:t>
          </a:r>
          <a:endParaRPr lang="en-US" sz="1100" kern="1200" dirty="0"/>
        </a:p>
      </dsp:txBody>
      <dsp:txXfrm rot="-5400000">
        <a:off x="5840821" y="912148"/>
        <a:ext cx="1519283" cy="1519283"/>
      </dsp:txXfrm>
    </dsp:sp>
    <dsp:sp modelId="{C9AEDF5D-19DF-D243-8E50-E992DBC934E2}">
      <dsp:nvSpPr>
        <dsp:cNvPr id="0" name=""/>
        <dsp:cNvSpPr/>
      </dsp:nvSpPr>
      <dsp:spPr>
        <a:xfrm rot="10800000">
          <a:off x="5840821" y="2530674"/>
          <a:ext cx="2148591" cy="21485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1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1) Less  or equal number of controls per remote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1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2) Expensive</a:t>
          </a:r>
          <a:endParaRPr lang="en-US" sz="1100" kern="1200" dirty="0">
            <a:solidFill>
              <a:schemeClr val="bg1"/>
            </a:solidFill>
          </a:endParaRPr>
        </a:p>
      </dsp:txBody>
      <dsp:txXfrm rot="10800000">
        <a:off x="5840821" y="2530674"/>
        <a:ext cx="1519283" cy="1519283"/>
      </dsp:txXfrm>
    </dsp:sp>
    <dsp:sp modelId="{6B02C59B-71EC-6642-92AE-4B2D33AAE800}">
      <dsp:nvSpPr>
        <dsp:cNvPr id="0" name=""/>
        <dsp:cNvSpPr/>
      </dsp:nvSpPr>
      <dsp:spPr>
        <a:xfrm rot="16200000">
          <a:off x="3592987" y="2530674"/>
          <a:ext cx="2148591" cy="21485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1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1) High current usage.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1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2) Higher capacity of battery required (not suitable for coin cell) .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1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3) Faster consumption of battery hence low battery life. </a:t>
          </a:r>
          <a:endParaRPr lang="en-US" sz="1100" kern="1200" dirty="0">
            <a:solidFill>
              <a:schemeClr val="bg1"/>
            </a:solidFill>
          </a:endParaRPr>
        </a:p>
      </dsp:txBody>
      <dsp:txXfrm rot="5400000">
        <a:off x="4222295" y="2530674"/>
        <a:ext cx="1519283" cy="1519283"/>
      </dsp:txXfrm>
    </dsp:sp>
    <dsp:sp modelId="{643498F5-BD96-604E-911E-1957A38E5AA8}">
      <dsp:nvSpPr>
        <dsp:cNvPr id="0" name=""/>
        <dsp:cNvSpPr/>
      </dsp:nvSpPr>
      <dsp:spPr>
        <a:xfrm>
          <a:off x="5529469" y="2192500"/>
          <a:ext cx="523460" cy="36876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8681E-E61A-3E45-9E23-DA0C02086C7F}">
      <dsp:nvSpPr>
        <dsp:cNvPr id="0" name=""/>
        <dsp:cNvSpPr/>
      </dsp:nvSpPr>
      <dsp:spPr>
        <a:xfrm rot="10800000">
          <a:off x="5529469" y="2380961"/>
          <a:ext cx="523460" cy="36876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A4403-EF68-6A41-BF17-537BB287A3DF}">
      <dsp:nvSpPr>
        <dsp:cNvPr id="0" name=""/>
        <dsp:cNvSpPr/>
      </dsp:nvSpPr>
      <dsp:spPr>
        <a:xfrm>
          <a:off x="6133342" y="3374232"/>
          <a:ext cx="3133300" cy="158787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60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    </a:t>
          </a: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60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 Current Status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7108212" y="3806080"/>
        <a:ext cx="2123550" cy="1121145"/>
      </dsp:txXfrm>
    </dsp:sp>
    <dsp:sp modelId="{8D1C09A5-5ACF-F64D-9832-BD503A62F5A3}">
      <dsp:nvSpPr>
        <dsp:cNvPr id="0" name=""/>
        <dsp:cNvSpPr/>
      </dsp:nvSpPr>
      <dsp:spPr>
        <a:xfrm>
          <a:off x="2176720" y="3374232"/>
          <a:ext cx="3484544" cy="158787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60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Design Advantage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211600" y="3806080"/>
        <a:ext cx="2369420" cy="1121145"/>
      </dsp:txXfrm>
    </dsp:sp>
    <dsp:sp modelId="{F9DB478B-A14F-EC4C-80C1-91B2EA4F49BD}">
      <dsp:nvSpPr>
        <dsp:cNvPr id="0" name=""/>
        <dsp:cNvSpPr/>
      </dsp:nvSpPr>
      <dsp:spPr>
        <a:xfrm>
          <a:off x="6126625" y="0"/>
          <a:ext cx="3126877" cy="158787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80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Features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7099569" y="34880"/>
        <a:ext cx="2119054" cy="1121145"/>
      </dsp:txXfrm>
    </dsp:sp>
    <dsp:sp modelId="{B6F9DC26-CD0E-CC43-A92F-D45ED9615772}">
      <dsp:nvSpPr>
        <dsp:cNvPr id="0" name=""/>
        <dsp:cNvSpPr/>
      </dsp:nvSpPr>
      <dsp:spPr>
        <a:xfrm>
          <a:off x="2379135" y="0"/>
          <a:ext cx="3218702" cy="158787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New Miniature Design</a:t>
          </a:r>
          <a:endParaRPr lang="en-US" sz="1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14015" y="34880"/>
        <a:ext cx="2183331" cy="1121145"/>
      </dsp:txXfrm>
    </dsp:sp>
    <dsp:sp modelId="{3FB88870-8022-B046-A7C2-7C0C612FCECF}">
      <dsp:nvSpPr>
        <dsp:cNvPr id="0" name=""/>
        <dsp:cNvSpPr/>
      </dsp:nvSpPr>
      <dsp:spPr>
        <a:xfrm>
          <a:off x="3592987" y="252996"/>
          <a:ext cx="2148591" cy="21485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4222295" y="882304"/>
        <a:ext cx="1519283" cy="1519283"/>
      </dsp:txXfrm>
    </dsp:sp>
    <dsp:sp modelId="{88C65B71-C9C5-6B48-B3CB-A040D31F2452}">
      <dsp:nvSpPr>
        <dsp:cNvPr id="0" name=""/>
        <dsp:cNvSpPr/>
      </dsp:nvSpPr>
      <dsp:spPr>
        <a:xfrm rot="5400000">
          <a:off x="5970144" y="243048"/>
          <a:ext cx="2148591" cy="21485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>
              <a:latin typeface="Calibri" pitchFamily="34" charset="0"/>
              <a:cs typeface="Calibri" pitchFamily="34" charset="0"/>
            </a:rPr>
            <a:t>1) Number of controls- 1 to 5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>
              <a:latin typeface="Calibri" pitchFamily="34" charset="0"/>
              <a:cs typeface="Calibri" pitchFamily="34" charset="0"/>
            </a:rPr>
            <a:t>2) Range- ~15 meters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>
              <a:latin typeface="Calibri" pitchFamily="34" charset="0"/>
              <a:cs typeface="Calibri" pitchFamily="34" charset="0"/>
            </a:rPr>
            <a:t>3) Small size</a:t>
          </a:r>
          <a:endParaRPr lang="en-US" sz="1100" kern="1200" dirty="0"/>
        </a:p>
      </dsp:txBody>
      <dsp:txXfrm rot="-5400000">
        <a:off x="5970144" y="872356"/>
        <a:ext cx="1519283" cy="1519283"/>
      </dsp:txXfrm>
    </dsp:sp>
    <dsp:sp modelId="{C9AEDF5D-19DF-D243-8E50-E992DBC934E2}">
      <dsp:nvSpPr>
        <dsp:cNvPr id="0" name=""/>
        <dsp:cNvSpPr/>
      </dsp:nvSpPr>
      <dsp:spPr>
        <a:xfrm rot="10800000">
          <a:off x="5990040" y="2550570"/>
          <a:ext cx="2148591" cy="21485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1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</a:rPr>
            <a:t>1) Patent filed in INDIA, Application number-201811017300, dated-08-05-18.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1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</a:rPr>
            <a:t>2) Working prototype already fabricated.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1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</a:rPr>
            <a:t>3) Successful testing performed.</a:t>
          </a:r>
          <a:endParaRPr lang="en-US" sz="1100" kern="1200" dirty="0">
            <a:solidFill>
              <a:schemeClr val="bg1"/>
            </a:solidFill>
          </a:endParaRPr>
        </a:p>
      </dsp:txBody>
      <dsp:txXfrm rot="10800000">
        <a:off x="5990040" y="2550570"/>
        <a:ext cx="1519283" cy="1519283"/>
      </dsp:txXfrm>
    </dsp:sp>
    <dsp:sp modelId="{6B02C59B-71EC-6642-92AE-4B2D33AAE800}">
      <dsp:nvSpPr>
        <dsp:cNvPr id="0" name=""/>
        <dsp:cNvSpPr/>
      </dsp:nvSpPr>
      <dsp:spPr>
        <a:xfrm rot="16200000">
          <a:off x="3592987" y="2530674"/>
          <a:ext cx="2148591" cy="21485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1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1) Less number of components.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1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2) Low power consumption.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1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3) Simplified design, less components therefore easy to manufacture.</a:t>
          </a:r>
          <a:endParaRPr lang="en-US" sz="1100" kern="1200" dirty="0">
            <a:solidFill>
              <a:schemeClr val="bg1"/>
            </a:solidFill>
          </a:endParaRPr>
        </a:p>
      </dsp:txBody>
      <dsp:txXfrm rot="5400000">
        <a:off x="4222295" y="2530674"/>
        <a:ext cx="1519283" cy="1519283"/>
      </dsp:txXfrm>
    </dsp:sp>
    <dsp:sp modelId="{643498F5-BD96-604E-911E-1957A38E5AA8}">
      <dsp:nvSpPr>
        <dsp:cNvPr id="0" name=""/>
        <dsp:cNvSpPr/>
      </dsp:nvSpPr>
      <dsp:spPr>
        <a:xfrm>
          <a:off x="5466513" y="2103050"/>
          <a:ext cx="709016" cy="64706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8681E-E61A-3E45-9E23-DA0C02086C7F}">
      <dsp:nvSpPr>
        <dsp:cNvPr id="0" name=""/>
        <dsp:cNvSpPr/>
      </dsp:nvSpPr>
      <dsp:spPr>
        <a:xfrm rot="10800000">
          <a:off x="5476454" y="2122522"/>
          <a:ext cx="709016" cy="64706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26974-9AB1-054B-9C2A-34232E90ECD0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95E2A-C3E7-D54C-948F-19015A8A115A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None/>
          </a:pPr>
          <a:r>
            <a:rPr lang="en-IN" sz="1200" u="sng" kern="1200" dirty="0">
              <a:latin typeface="Calibri" pitchFamily="34" charset="0"/>
              <a:cs typeface="Calibri" pitchFamily="34" charset="0"/>
            </a:rPr>
            <a:t>SMART SPEAKERS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Calibri" pitchFamily="34" charset="0"/>
              <a:cs typeface="Calibri" pitchFamily="34" charset="0"/>
            </a:rPr>
            <a:t>1) Perform various  task using remote with speaker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Calibri" pitchFamily="34" charset="0"/>
              <a:cs typeface="Calibri" pitchFamily="34" charset="0"/>
            </a:rPr>
            <a:t>2) Switch appliance</a:t>
          </a:r>
          <a:endParaRPr lang="en-US" sz="1200" kern="1200" dirty="0"/>
        </a:p>
      </dsp:txBody>
      <dsp:txXfrm>
        <a:off x="1972601" y="617935"/>
        <a:ext cx="1906956" cy="1906956"/>
      </dsp:txXfrm>
    </dsp:sp>
    <dsp:sp modelId="{73657667-A857-F146-86EF-D68E7F2AF80A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u="sng" kern="1200" dirty="0">
              <a:latin typeface="Calibri" pitchFamily="34" charset="0"/>
              <a:cs typeface="Calibri" pitchFamily="34" charset="0"/>
            </a:rPr>
            <a:t>HOME AUTOMATION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Calibri" pitchFamily="34" charset="0"/>
              <a:cs typeface="Calibri" pitchFamily="34" charset="0"/>
            </a:rPr>
            <a:t>1) Control Lights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Calibri" pitchFamily="34" charset="0"/>
              <a:cs typeface="Calibri" pitchFamily="34" charset="0"/>
            </a:rPr>
            <a:t>2) Play music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Calibri" pitchFamily="34" charset="0"/>
              <a:cs typeface="Calibri" pitchFamily="34" charset="0"/>
            </a:rPr>
            <a:t>3) Thermostat, Coffee Machine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Calibri" pitchFamily="34" charset="0"/>
              <a:cs typeface="Calibri" pitchFamily="34" charset="0"/>
            </a:rPr>
            <a:t>4) Snooze alarm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Calibri" pitchFamily="34" charset="0"/>
              <a:cs typeface="Calibri" pitchFamily="34" charset="0"/>
            </a:rPr>
            <a:t>5) Take photo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Calibri" pitchFamily="34" charset="0"/>
              <a:cs typeface="Calibri" pitchFamily="34" charset="0"/>
            </a:rPr>
            <a:t>6) </a:t>
          </a:r>
          <a:r>
            <a:rPr lang="en-IN" sz="1200" kern="1200" dirty="0" err="1">
              <a:latin typeface="Calibri" pitchFamily="34" charset="0"/>
              <a:cs typeface="Calibri" pitchFamily="34" charset="0"/>
            </a:rPr>
            <a:t>Gagarge</a:t>
          </a:r>
          <a:r>
            <a:rPr lang="en-IN" sz="1200" kern="1200" dirty="0">
              <a:latin typeface="Calibri" pitchFamily="34" charset="0"/>
              <a:cs typeface="Calibri" pitchFamily="34" charset="0"/>
            </a:rPr>
            <a:t> door, shower</a:t>
          </a:r>
          <a:endParaRPr lang="en-US" sz="1200" kern="1200" dirty="0"/>
        </a:p>
      </dsp:txBody>
      <dsp:txXfrm>
        <a:off x="4248442" y="617935"/>
        <a:ext cx="1906956" cy="1906956"/>
      </dsp:txXfrm>
    </dsp:sp>
    <dsp:sp modelId="{11267185-C734-2C4B-AD56-7C243F8C7070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200" u="sng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AUTOMOBILE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2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1) Open window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2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2) Stereo, AC control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2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3) Phone pick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2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4) Start stop navigation while driving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972601" y="2893775"/>
        <a:ext cx="1906956" cy="1906956"/>
      </dsp:txXfrm>
    </dsp:sp>
    <dsp:sp modelId="{78F08348-6ED1-364B-8EEF-49E93BAA7387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200" u="sng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OTHERS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2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1) Hospitality Industry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2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2) Toys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248442" y="2893775"/>
        <a:ext cx="1906956" cy="19069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26974-9AB1-054B-9C2A-34232E90ECD0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95E2A-C3E7-D54C-948F-19015A8A115A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None/>
          </a:pPr>
          <a:r>
            <a:rPr lang="en-IN" sz="1200" u="sng" kern="1200" dirty="0">
              <a:latin typeface="Calibri" pitchFamily="34" charset="0"/>
              <a:cs typeface="Calibri" pitchFamily="34" charset="0"/>
            </a:rPr>
            <a:t>COMPETITORS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Calibri" pitchFamily="34" charset="0"/>
              <a:cs typeface="Calibri" pitchFamily="34" charset="0"/>
              <a:sym typeface="Arial"/>
            </a:rPr>
            <a:t>1) Smart Buttons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Calibri" pitchFamily="34" charset="0"/>
              <a:cs typeface="Calibri" pitchFamily="34" charset="0"/>
            </a:rPr>
            <a:t>2) Namely - Dash Button, FLIC  etc</a:t>
          </a:r>
          <a:endParaRPr lang="en-US" sz="1200" kern="1200" dirty="0"/>
        </a:p>
      </dsp:txBody>
      <dsp:txXfrm>
        <a:off x="1972601" y="617935"/>
        <a:ext cx="1906956" cy="1906956"/>
      </dsp:txXfrm>
    </dsp:sp>
    <dsp:sp modelId="{73657667-A857-F146-86EF-D68E7F2AF80A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u="sng" kern="1200" dirty="0">
              <a:latin typeface="Calibri" pitchFamily="34" charset="0"/>
              <a:cs typeface="Calibri" pitchFamily="34" charset="0"/>
            </a:rPr>
            <a:t>EMERGING TECHNOLOGY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Calibri" pitchFamily="34" charset="0"/>
              <a:cs typeface="Calibri" pitchFamily="34" charset="0"/>
            </a:rPr>
            <a:t>1) Gesture based control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Calibri" pitchFamily="34" charset="0"/>
              <a:cs typeface="Calibri" pitchFamily="34" charset="0"/>
            </a:rPr>
            <a:t>2) Voice based command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Calibri" pitchFamily="34" charset="0"/>
              <a:cs typeface="Calibri" pitchFamily="34" charset="0"/>
            </a:rPr>
            <a:t>3) Mobile based remote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Calibri" pitchFamily="34" charset="0"/>
              <a:cs typeface="Calibri" pitchFamily="34" charset="0"/>
            </a:rPr>
            <a:t>4) Internet based remote</a:t>
          </a:r>
          <a:endParaRPr lang="en-US" sz="1200" kern="1200" dirty="0"/>
        </a:p>
      </dsp:txBody>
      <dsp:txXfrm>
        <a:off x="4248442" y="617935"/>
        <a:ext cx="1906956" cy="1906956"/>
      </dsp:txXfrm>
    </dsp:sp>
    <dsp:sp modelId="{11267185-C734-2C4B-AD56-7C243F8C7070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200" u="sng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COMPATIBILITY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2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1) Device these days use various communication protocols, so they need to be adapted accordingly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972601" y="2893775"/>
        <a:ext cx="1906956" cy="1906956"/>
      </dsp:txXfrm>
    </dsp:sp>
    <dsp:sp modelId="{78F08348-6ED1-364B-8EEF-49E93BAA7387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200" u="sng" kern="1200" dirty="0">
              <a:latin typeface="Calibri" pitchFamily="34" charset="0"/>
              <a:cs typeface="Calibri" pitchFamily="34" charset="0"/>
            </a:rPr>
            <a:t>DRAWBACK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2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1) Miniature remote may require a receiver per room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2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2) But mobile phone can also act as intermediate receiver  to avoid installing  multiple ones.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endParaRPr lang="en-IN" sz="1200" kern="1200" dirty="0">
            <a:solidFill>
              <a:srgbClr val="65617D"/>
            </a:solidFill>
            <a:latin typeface="Calibri" pitchFamily="34" charset="0"/>
            <a:ea typeface="Muli Light"/>
            <a:cs typeface="Calibri" pitchFamily="34" charset="0"/>
            <a:sym typeface="Muli Light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endParaRPr lang="en-US" sz="1200" kern="1200" dirty="0">
            <a:solidFill>
              <a:schemeClr val="bg1"/>
            </a:solidFill>
          </a:endParaRPr>
        </a:p>
      </dsp:txBody>
      <dsp:txXfrm>
        <a:off x="4248442" y="2893775"/>
        <a:ext cx="1906956" cy="19069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26974-9AB1-054B-9C2A-34232E90ECD0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95E2A-C3E7-D54C-948F-19015A8A115A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None/>
          </a:pPr>
          <a:r>
            <a:rPr lang="en-IN" sz="1200" u="sng" kern="1200" dirty="0">
              <a:latin typeface="Calibri" pitchFamily="34" charset="0"/>
              <a:cs typeface="Calibri" pitchFamily="34" charset="0"/>
            </a:rPr>
            <a:t>TOTAL MARKET SIZE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None/>
          </a:pPr>
          <a:r>
            <a:rPr lang="en-IN" sz="1200" kern="1200" dirty="0"/>
            <a:t>100 million of Installed smart speakers which provides ready infrastructure to be used with our product.</a:t>
          </a:r>
          <a:endParaRPr lang="en-US" sz="1200" u="sng" kern="1200" dirty="0"/>
        </a:p>
      </dsp:txBody>
      <dsp:txXfrm>
        <a:off x="1972601" y="617935"/>
        <a:ext cx="1906956" cy="1906956"/>
      </dsp:txXfrm>
    </dsp:sp>
    <dsp:sp modelId="{73657667-A857-F146-86EF-D68E7F2AF80A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u="sng" kern="1200" dirty="0">
              <a:latin typeface="Calibri" pitchFamily="34" charset="0"/>
              <a:cs typeface="Calibri" pitchFamily="34" charset="0"/>
            </a:rPr>
            <a:t>MARKETING STRATEGY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Calibri" pitchFamily="34" charset="0"/>
              <a:cs typeface="Calibri" pitchFamily="34" charset="0"/>
            </a:rPr>
            <a:t>1) OEM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Calibri" pitchFamily="34" charset="0"/>
              <a:cs typeface="Calibri" pitchFamily="34" charset="0"/>
            </a:rPr>
            <a:t>2) Branded buttons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Calibri" pitchFamily="34" charset="0"/>
              <a:cs typeface="Calibri" pitchFamily="34" charset="0"/>
            </a:rPr>
            <a:t>3) App based marketing</a:t>
          </a:r>
          <a:endParaRPr lang="en-US" sz="1200" kern="1200" dirty="0"/>
        </a:p>
      </dsp:txBody>
      <dsp:txXfrm>
        <a:off x="4248442" y="617935"/>
        <a:ext cx="1906956" cy="1906956"/>
      </dsp:txXfrm>
    </dsp:sp>
    <dsp:sp modelId="{11267185-C734-2C4B-AD56-7C243F8C7070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050" u="sng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MANUFACTURING FACILITY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05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1) Chips can be fabricated  using existing manufacturing facility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05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2) Estimated cost per piece chip – less than a 10 cents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05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3) Housing, other components may be outsourced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05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4) Per piece cost of remote will depend amount of bulk order, is estimated to be lower than counterparts</a:t>
          </a:r>
          <a:endParaRPr lang="en-US" sz="1050" kern="1200" dirty="0">
            <a:solidFill>
              <a:schemeClr val="bg1"/>
            </a:solidFill>
          </a:endParaRPr>
        </a:p>
      </dsp:txBody>
      <dsp:txXfrm>
        <a:off x="1972601" y="2893775"/>
        <a:ext cx="1906956" cy="1906956"/>
      </dsp:txXfrm>
    </dsp:sp>
    <dsp:sp modelId="{78F08348-6ED1-364B-8EEF-49E93BAA7387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200" u="sng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TIMELINE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7D86D"/>
            </a:buClr>
            <a:buSzPts val="1600"/>
            <a:buFont typeface="Muli Light"/>
            <a:buNone/>
          </a:pPr>
          <a:r>
            <a:rPr lang="en-IN" sz="1200" kern="1200" dirty="0">
              <a:solidFill>
                <a:schemeClr val="bg1"/>
              </a:solidFill>
              <a:latin typeface="Calibri" pitchFamily="34" charset="0"/>
              <a:ea typeface="Muli Light"/>
              <a:cs typeface="Calibri" pitchFamily="34" charset="0"/>
              <a:sym typeface="Muli Light"/>
            </a:rPr>
            <a:t>Because design has already been patented and prototype has been manufactured, the commercial production can be started right away.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248442" y="2893775"/>
        <a:ext cx="1906956" cy="19069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97D43-A0B0-9E41-BBF4-C464B0B1D18F}">
      <dsp:nvSpPr>
        <dsp:cNvPr id="0" name=""/>
        <dsp:cNvSpPr/>
      </dsp:nvSpPr>
      <dsp:spPr>
        <a:xfrm>
          <a:off x="3633450" y="-731324"/>
          <a:ext cx="5683142" cy="5683142"/>
        </a:xfrm>
        <a:prstGeom prst="blockArc">
          <a:avLst>
            <a:gd name="adj1" fmla="val 8100000"/>
            <a:gd name="adj2" fmla="val 13500000"/>
            <a:gd name="adj3" fmla="val 380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21D36-F2E6-6D4E-8F8E-B7EAD0151456}">
      <dsp:nvSpPr>
        <dsp:cNvPr id="0" name=""/>
        <dsp:cNvSpPr/>
      </dsp:nvSpPr>
      <dsp:spPr>
        <a:xfrm>
          <a:off x="57658" y="422049"/>
          <a:ext cx="3901156" cy="844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670003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SzPct val="120000"/>
            <a:buNone/>
          </a:pPr>
          <a:r>
            <a:rPr lang="en-US" sz="17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Looking for Companies to participate in advancement of the product.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57658" y="422049"/>
        <a:ext cx="3901156" cy="844098"/>
      </dsp:txXfrm>
    </dsp:sp>
    <dsp:sp modelId="{A50A3152-AC86-204A-9437-CB6CBF830689}">
      <dsp:nvSpPr>
        <dsp:cNvPr id="0" name=""/>
        <dsp:cNvSpPr/>
      </dsp:nvSpPr>
      <dsp:spPr>
        <a:xfrm>
          <a:off x="3431253" y="316536"/>
          <a:ext cx="1055123" cy="1055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63950-1671-344E-903F-608C62A998F3}">
      <dsp:nvSpPr>
        <dsp:cNvPr id="0" name=""/>
        <dsp:cNvSpPr/>
      </dsp:nvSpPr>
      <dsp:spPr>
        <a:xfrm>
          <a:off x="57658" y="1688197"/>
          <a:ext cx="3594326" cy="844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670003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SzPct val="120000"/>
            <a:buNone/>
          </a:pPr>
          <a:r>
            <a:rPr lang="en-US" sz="17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Looking for the Licensing of the Patent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57658" y="1688197"/>
        <a:ext cx="3594326" cy="844098"/>
      </dsp:txXfrm>
    </dsp:sp>
    <dsp:sp modelId="{DC2EE5D1-CB90-F24A-BE45-AF4F94A6293A}">
      <dsp:nvSpPr>
        <dsp:cNvPr id="0" name=""/>
        <dsp:cNvSpPr/>
      </dsp:nvSpPr>
      <dsp:spPr>
        <a:xfrm>
          <a:off x="3124423" y="1582684"/>
          <a:ext cx="1055123" cy="1055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D1D76-E984-2A46-9C1A-1F7A17BEACC1}">
      <dsp:nvSpPr>
        <dsp:cNvPr id="0" name=""/>
        <dsp:cNvSpPr/>
      </dsp:nvSpPr>
      <dsp:spPr>
        <a:xfrm>
          <a:off x="57658" y="2954345"/>
          <a:ext cx="3901156" cy="844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670003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Looking for the Technology Transfer</a:t>
          </a:r>
        </a:p>
      </dsp:txBody>
      <dsp:txXfrm>
        <a:off x="57658" y="2954345"/>
        <a:ext cx="3901156" cy="844098"/>
      </dsp:txXfrm>
    </dsp:sp>
    <dsp:sp modelId="{97E512CF-27EA-AB44-A0B2-7737CF50CC0E}">
      <dsp:nvSpPr>
        <dsp:cNvPr id="0" name=""/>
        <dsp:cNvSpPr/>
      </dsp:nvSpPr>
      <dsp:spPr>
        <a:xfrm>
          <a:off x="3431253" y="2848832"/>
          <a:ext cx="1055123" cy="1055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94A2-1439-0042-8742-4E68FB3687DB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472-F3E5-3242-9582-E6F1E3DC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0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94A2-1439-0042-8742-4E68FB3687DB}" type="datetimeFigureOut">
              <a:rPr lang="en-US" smtClean="0"/>
              <a:t>3/6/19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472-F3E5-3242-9582-E6F1E3DC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0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94A2-1439-0042-8742-4E68FB3687DB}" type="datetimeFigureOut">
              <a:rPr lang="en-US" smtClean="0"/>
              <a:t>3/6/19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472-F3E5-3242-9582-E6F1E3DC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3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94A2-1439-0042-8742-4E68FB3687DB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472-F3E5-3242-9582-E6F1E3DC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2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94A2-1439-0042-8742-4E68FB3687DB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472-F3E5-3242-9582-E6F1E3DC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4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94A2-1439-0042-8742-4E68FB3687DB}" type="datetimeFigureOut">
              <a:rPr lang="en-US" smtClean="0"/>
              <a:t>3/6/19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472-F3E5-3242-9582-E6F1E3DC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5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94A2-1439-0042-8742-4E68FB3687DB}" type="datetimeFigureOut">
              <a:rPr lang="en-US" smtClean="0"/>
              <a:t>3/6/19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472-F3E5-3242-9582-E6F1E3DC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9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94A2-1439-0042-8742-4E68FB3687DB}" type="datetimeFigureOut">
              <a:rPr lang="en-US" smtClean="0"/>
              <a:t>3/6/19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472-F3E5-3242-9582-E6F1E3DC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2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94A2-1439-0042-8742-4E68FB3687DB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472-F3E5-3242-9582-E6F1E3DC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4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94A2-1439-0042-8742-4E68FB3687DB}" type="datetimeFigureOut">
              <a:rPr lang="en-US" smtClean="0"/>
              <a:t>3/6/19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472-F3E5-3242-9582-E6F1E3DC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94A2-1439-0042-8742-4E68FB3687DB}" type="datetimeFigureOut">
              <a:rPr lang="en-US" smtClean="0"/>
              <a:t>3/6/19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472-F3E5-3242-9582-E6F1E3DC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7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9F94A2-1439-0042-8742-4E68FB3687DB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C6B4472-F3E5-3242-9582-E6F1E3DC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672A27-9005-834B-96C9-FA93783EF7FF}"/>
              </a:ext>
            </a:extLst>
          </p:cNvPr>
          <p:cNvSpPr/>
          <p:nvPr/>
        </p:nvSpPr>
        <p:spPr>
          <a:xfrm>
            <a:off x="607868" y="2553849"/>
            <a:ext cx="76548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MINIATURE REMOTE 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1C54DAA3-6951-2547-8628-0061C868563E}"/>
              </a:ext>
            </a:extLst>
          </p:cNvPr>
          <p:cNvSpPr/>
          <p:nvPr/>
        </p:nvSpPr>
        <p:spPr>
          <a:xfrm>
            <a:off x="11280680" y="104465"/>
            <a:ext cx="839095" cy="288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DD275B-085F-854A-8D66-ECB8E7D9B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5" y="104465"/>
            <a:ext cx="2726198" cy="363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19962C-50D2-694D-8C92-96D52DD40B31}"/>
              </a:ext>
            </a:extLst>
          </p:cNvPr>
          <p:cNvSpPr/>
          <p:nvPr/>
        </p:nvSpPr>
        <p:spPr>
          <a:xfrm>
            <a:off x="9344965" y="4919531"/>
            <a:ext cx="26540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Inventor:</a:t>
            </a:r>
          </a:p>
          <a:p>
            <a:endParaRPr 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Mr.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Lakshya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Lalit</a:t>
            </a:r>
            <a:endParaRPr 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78058D-9E36-1446-B3A3-0EB3F68179AF}"/>
              </a:ext>
            </a:extLst>
          </p:cNvPr>
          <p:cNvSpPr/>
          <p:nvPr/>
        </p:nvSpPr>
        <p:spPr>
          <a:xfrm>
            <a:off x="607868" y="1743282"/>
            <a:ext cx="7654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of the Invention:</a:t>
            </a:r>
          </a:p>
        </p:txBody>
      </p:sp>
    </p:spTree>
    <p:extLst>
      <p:ext uri="{BB962C8B-B14F-4D97-AF65-F5344CB8AC3E}">
        <p14:creationId xmlns:p14="http://schemas.microsoft.com/office/powerpoint/2010/main" val="341518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7ED486-2ABF-A34A-997A-68C0487D9078}"/>
              </a:ext>
            </a:extLst>
          </p:cNvPr>
          <p:cNvSpPr/>
          <p:nvPr/>
        </p:nvSpPr>
        <p:spPr>
          <a:xfrm>
            <a:off x="-13252" y="761133"/>
            <a:ext cx="3510078" cy="407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2D0A58BA-5888-BE41-A1B3-359B2B3CD57E}"/>
              </a:ext>
            </a:extLst>
          </p:cNvPr>
          <p:cNvSpPr/>
          <p:nvPr/>
        </p:nvSpPr>
        <p:spPr>
          <a:xfrm>
            <a:off x="11280680" y="104465"/>
            <a:ext cx="839095" cy="288190"/>
          </a:xfrm>
          <a:prstGeom prst="rect">
            <a:avLst/>
          </a:prstGeom>
          <a:blipFill>
            <a:blip r:embed="rId2" cstate="print">
              <a:alphaModFix amt="50000"/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211AE-E58B-C240-8D34-7955846A55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4695" y="104465"/>
            <a:ext cx="2726198" cy="363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895EA3-2695-3C43-A888-8A3B4A7D6508}"/>
              </a:ext>
            </a:extLst>
          </p:cNvPr>
          <p:cNvSpPr txBox="1"/>
          <p:nvPr/>
        </p:nvSpPr>
        <p:spPr>
          <a:xfrm>
            <a:off x="132521" y="768625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Field of Inventions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09CCD7-B63E-1449-9511-EB22AAA85583}"/>
              </a:ext>
            </a:extLst>
          </p:cNvPr>
          <p:cNvSpPr txBox="1">
            <a:spLocks/>
          </p:cNvSpPr>
          <p:nvPr/>
        </p:nvSpPr>
        <p:spPr>
          <a:xfrm>
            <a:off x="457199" y="1456760"/>
            <a:ext cx="10823481" cy="2574235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present invention relates to the field of wireless remote control.</a:t>
            </a:r>
          </a:p>
          <a:p>
            <a:pPr algn="just">
              <a:buClr>
                <a:schemeClr val="tx1"/>
              </a:buClr>
              <a:buSzPct val="120000"/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More particularly it is compact and robust in size.</a:t>
            </a:r>
          </a:p>
          <a:p>
            <a:pPr algn="just">
              <a:buClr>
                <a:schemeClr val="tx1"/>
              </a:buClr>
              <a:buSzPct val="120000"/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present invention extends to enhance the capability to automate the tasks using sound frequencies.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A70021-68F1-EF4C-9B64-1765EA8D523E}"/>
              </a:ext>
            </a:extLst>
          </p:cNvPr>
          <p:cNvSpPr txBox="1">
            <a:spLocks/>
          </p:cNvSpPr>
          <p:nvPr/>
        </p:nvSpPr>
        <p:spPr>
          <a:xfrm>
            <a:off x="457199" y="4832406"/>
            <a:ext cx="10823481" cy="1421296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Indian patent application No: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201811017300</a:t>
            </a:r>
          </a:p>
          <a:p>
            <a:pPr>
              <a:buClr>
                <a:schemeClr val="tx1"/>
              </a:buClr>
              <a:buSzPct val="120000"/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Priority Date - 08</a:t>
            </a:r>
            <a:r>
              <a:rPr lang="en-US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2018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B38A0A-27C9-D940-9BB9-60800C461159}"/>
              </a:ext>
            </a:extLst>
          </p:cNvPr>
          <p:cNvSpPr/>
          <p:nvPr/>
        </p:nvSpPr>
        <p:spPr>
          <a:xfrm>
            <a:off x="-5026" y="4165091"/>
            <a:ext cx="2120348" cy="407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EAEDE9-12C0-1744-988B-89F3AF611C32}"/>
              </a:ext>
            </a:extLst>
          </p:cNvPr>
          <p:cNvSpPr txBox="1"/>
          <p:nvPr/>
        </p:nvSpPr>
        <p:spPr>
          <a:xfrm>
            <a:off x="140747" y="4172583"/>
            <a:ext cx="159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Patent Status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0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7ED486-2ABF-A34A-997A-68C0487D9078}"/>
              </a:ext>
            </a:extLst>
          </p:cNvPr>
          <p:cNvSpPr/>
          <p:nvPr/>
        </p:nvSpPr>
        <p:spPr>
          <a:xfrm>
            <a:off x="-13252" y="761133"/>
            <a:ext cx="2120348" cy="407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2D0A58BA-5888-BE41-A1B3-359B2B3CD57E}"/>
              </a:ext>
            </a:extLst>
          </p:cNvPr>
          <p:cNvSpPr/>
          <p:nvPr/>
        </p:nvSpPr>
        <p:spPr>
          <a:xfrm>
            <a:off x="11280680" y="104465"/>
            <a:ext cx="839095" cy="288190"/>
          </a:xfrm>
          <a:prstGeom prst="rect">
            <a:avLst/>
          </a:prstGeom>
          <a:blipFill>
            <a:blip r:embed="rId2" cstate="print">
              <a:alphaModFix amt="50000"/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211AE-E58B-C240-8D34-7955846A55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4695" y="104465"/>
            <a:ext cx="2726198" cy="363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895EA3-2695-3C43-A888-8A3B4A7D6508}"/>
              </a:ext>
            </a:extLst>
          </p:cNvPr>
          <p:cNvSpPr txBox="1"/>
          <p:nvPr/>
        </p:nvSpPr>
        <p:spPr>
          <a:xfrm>
            <a:off x="132521" y="768625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Art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047AD0D-6084-EE43-AFAC-70C90EA605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197483"/>
              </p:ext>
            </p:extLst>
          </p:nvPr>
        </p:nvGraphicFramePr>
        <p:xfrm>
          <a:off x="477079" y="1176227"/>
          <a:ext cx="11582400" cy="496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1053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40FC74B-73E2-F842-B69D-E5CFD6C7EFBC}"/>
              </a:ext>
            </a:extLst>
          </p:cNvPr>
          <p:cNvSpPr/>
          <p:nvPr/>
        </p:nvSpPr>
        <p:spPr>
          <a:xfrm>
            <a:off x="2820893" y="1142044"/>
            <a:ext cx="7026492" cy="363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7ED486-2ABF-A34A-997A-68C0487D9078}"/>
              </a:ext>
            </a:extLst>
          </p:cNvPr>
          <p:cNvSpPr/>
          <p:nvPr/>
        </p:nvSpPr>
        <p:spPr>
          <a:xfrm>
            <a:off x="-13253" y="761133"/>
            <a:ext cx="2353237" cy="407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2D0A58BA-5888-BE41-A1B3-359B2B3CD57E}"/>
              </a:ext>
            </a:extLst>
          </p:cNvPr>
          <p:cNvSpPr/>
          <p:nvPr/>
        </p:nvSpPr>
        <p:spPr>
          <a:xfrm>
            <a:off x="11280680" y="104465"/>
            <a:ext cx="839095" cy="288190"/>
          </a:xfrm>
          <a:prstGeom prst="rect">
            <a:avLst/>
          </a:prstGeom>
          <a:blipFill>
            <a:blip r:embed="rId2" cstate="print">
              <a:alphaModFix amt="50000"/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211AE-E58B-C240-8D34-7955846A55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4695" y="104465"/>
            <a:ext cx="2726198" cy="363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895EA3-2695-3C43-A888-8A3B4A7D6508}"/>
              </a:ext>
            </a:extLst>
          </p:cNvPr>
          <p:cNvSpPr txBox="1"/>
          <p:nvPr/>
        </p:nvSpPr>
        <p:spPr>
          <a:xfrm>
            <a:off x="132521" y="768625"/>
            <a:ext cx="2207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Miniature Remote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2B04B9F-66BA-EB4A-8F14-822002645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644072"/>
              </p:ext>
            </p:extLst>
          </p:nvPr>
        </p:nvGraphicFramePr>
        <p:xfrm>
          <a:off x="477079" y="1717856"/>
          <a:ext cx="11582400" cy="496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B7CB8302-0DDF-4340-A955-BDF9A12C7C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t="14116" r="18404" b="17932"/>
          <a:stretch/>
        </p:blipFill>
        <p:spPr>
          <a:xfrm>
            <a:off x="4803913" y="2607870"/>
            <a:ext cx="1292087" cy="795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4251B8-00FF-E649-908F-DAD1F0A42C7F}"/>
              </a:ext>
            </a:extLst>
          </p:cNvPr>
          <p:cNvSpPr txBox="1"/>
          <p:nvPr/>
        </p:nvSpPr>
        <p:spPr>
          <a:xfrm>
            <a:off x="4803913" y="3571966"/>
            <a:ext cx="12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15mm*15mm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33E46-3AFF-0541-AACE-CCB366F7440C}"/>
              </a:ext>
            </a:extLst>
          </p:cNvPr>
          <p:cNvSpPr txBox="1"/>
          <p:nvPr/>
        </p:nvSpPr>
        <p:spPr>
          <a:xfrm>
            <a:off x="2820893" y="1202487"/>
            <a:ext cx="7026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Video Demo, Visit: https://</a:t>
            </a:r>
            <a:r>
              <a:rPr lang="en-US" sz="11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www.youtube.com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1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watch?time_continue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=1&amp;v=CChj8HVn-9E</a:t>
            </a:r>
          </a:p>
          <a:p>
            <a:pPr algn="ctr"/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4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7ED486-2ABF-A34A-997A-68C0487D9078}"/>
              </a:ext>
            </a:extLst>
          </p:cNvPr>
          <p:cNvSpPr/>
          <p:nvPr/>
        </p:nvSpPr>
        <p:spPr>
          <a:xfrm>
            <a:off x="-13252" y="761133"/>
            <a:ext cx="2120348" cy="407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2D0A58BA-5888-BE41-A1B3-359B2B3CD57E}"/>
              </a:ext>
            </a:extLst>
          </p:cNvPr>
          <p:cNvSpPr/>
          <p:nvPr/>
        </p:nvSpPr>
        <p:spPr>
          <a:xfrm>
            <a:off x="11280680" y="104465"/>
            <a:ext cx="839095" cy="288190"/>
          </a:xfrm>
          <a:prstGeom prst="rect">
            <a:avLst/>
          </a:prstGeom>
          <a:blipFill>
            <a:blip r:embed="rId2" cstate="print">
              <a:alphaModFix amt="50000"/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211AE-E58B-C240-8D34-7955846A55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4695" y="104465"/>
            <a:ext cx="2726198" cy="363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895EA3-2695-3C43-A888-8A3B4A7D6508}"/>
              </a:ext>
            </a:extLst>
          </p:cNvPr>
          <p:cNvSpPr txBox="1"/>
          <p:nvPr/>
        </p:nvSpPr>
        <p:spPr>
          <a:xfrm>
            <a:off x="132521" y="768625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Google Shape;187;p24">
            <a:extLst>
              <a:ext uri="{FF2B5EF4-FFF2-40B4-BE49-F238E27FC236}">
                <a16:creationId xmlns:a16="http://schemas.microsoft.com/office/drawing/2014/main" id="{FBCD3249-A464-0A46-9FE6-A068F271E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233439"/>
              </p:ext>
            </p:extLst>
          </p:nvPr>
        </p:nvGraphicFramePr>
        <p:xfrm>
          <a:off x="1554513" y="1695686"/>
          <a:ext cx="9566109" cy="376194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8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None/>
                      </a:pPr>
                      <a:endParaRPr dirty="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en-IN" sz="1100" dirty="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Existing Remote</a:t>
                      </a:r>
                      <a:endParaRPr sz="1100" dirty="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en" sz="1100" dirty="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Miniature</a:t>
                      </a:r>
                      <a:r>
                        <a:rPr lang="en" sz="1100" baseline="0" dirty="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 Remote</a:t>
                      </a:r>
                      <a:endParaRPr sz="1100" dirty="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74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en" sz="1100" dirty="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SIZE</a:t>
                      </a:r>
                      <a:endParaRPr sz="1100" dirty="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457200" marR="0" indent="-36576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Muli Light"/>
                        <a:buChar char="●"/>
                      </a:pPr>
                      <a:r>
                        <a:rPr lang="en-IN" sz="1400" b="0" i="0" dirty="0">
                          <a:solidFill>
                            <a:srgbClr val="65617D"/>
                          </a:solidFill>
                          <a:effectLst/>
                          <a:latin typeface="Muli Light"/>
                          <a:ea typeface="Muli Light"/>
                          <a:cs typeface="Muli Light"/>
                        </a:rPr>
                        <a:t>27mm x 27mm (Flic)</a:t>
                      </a: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457200" marR="0" indent="-36576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Muli Light"/>
                        <a:buChar char="●"/>
                      </a:pPr>
                      <a:r>
                        <a:rPr lang="en-IN" sz="1400" b="0" i="0" dirty="0">
                          <a:solidFill>
                            <a:srgbClr val="65617D"/>
                          </a:solidFill>
                          <a:effectLst/>
                          <a:latin typeface="Muli Light"/>
                          <a:ea typeface="Muli Light"/>
                          <a:cs typeface="Muli Light"/>
                        </a:rPr>
                        <a:t>15mm*15mm</a:t>
                      </a:r>
                    </a:p>
                  </a:txBody>
                  <a:tcPr marL="91425" marR="91425" marT="68575" marB="68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en-IN" sz="1100" dirty="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BATTERY</a:t>
                      </a:r>
                      <a:r>
                        <a:rPr lang="en-IN" sz="1100" baseline="0" dirty="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 LIFE</a:t>
                      </a:r>
                      <a:r>
                        <a:rPr lang="en-IN" sz="1100" dirty="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 </a:t>
                      </a: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None/>
                      </a:pPr>
                      <a:endParaRPr sz="1100" dirty="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457200" marR="0" indent="-36576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Muli Light"/>
                        <a:buChar char="●"/>
                      </a:pPr>
                      <a:r>
                        <a:rPr lang="en-IN" sz="1400" b="0" i="0" dirty="0">
                          <a:solidFill>
                            <a:srgbClr val="65617D"/>
                          </a:solidFill>
                          <a:effectLst/>
                          <a:latin typeface="Muli Light"/>
                          <a:ea typeface="Muli Light"/>
                          <a:cs typeface="Muli Light"/>
                        </a:rPr>
                        <a:t>Short</a:t>
                      </a: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457200" marR="0" indent="-36576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Muli Light"/>
                        <a:buChar char="●"/>
                      </a:pPr>
                      <a:r>
                        <a:rPr lang="en-IN" sz="1400" b="0" i="0" u="none" strike="noStrike" cap="none" dirty="0">
                          <a:solidFill>
                            <a:srgbClr val="65617D"/>
                          </a:solidFill>
                          <a:effectLst/>
                          <a:latin typeface="Muli Light"/>
                          <a:ea typeface="Muli Light"/>
                          <a:cs typeface="Muli Light"/>
                          <a:sym typeface="Arial"/>
                        </a:rPr>
                        <a:t>Long</a:t>
                      </a:r>
                    </a:p>
                  </a:txBody>
                  <a:tcPr marL="91425" marR="91425" marT="68575" marB="6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6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en" sz="1100" dirty="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COST</a:t>
                      </a:r>
                      <a:endParaRPr sz="1100" dirty="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457200" marR="0" lvl="0" indent="-36576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Muli Light"/>
                        <a:buChar char="●"/>
                      </a:pPr>
                      <a:r>
                        <a:rPr lang="en-IN" sz="1400" b="0" i="0" u="none" strike="noStrike" cap="none" dirty="0">
                          <a:solidFill>
                            <a:srgbClr val="65617D"/>
                          </a:solidFill>
                          <a:effectLst/>
                          <a:latin typeface="Muli Light"/>
                          <a:ea typeface="Muli Light"/>
                          <a:cs typeface="Muli Light"/>
                          <a:sym typeface="Work Sans"/>
                        </a:rPr>
                        <a:t>High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None/>
                      </a:pPr>
                      <a:endParaRPr b="1" dirty="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457200" marR="0" lvl="0" indent="-36576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Muli Light"/>
                        <a:buChar char="●"/>
                        <a:tabLst/>
                        <a:defRPr/>
                      </a:pPr>
                      <a:r>
                        <a:rPr lang="en-IN" sz="1400" b="0" i="0" u="none" strike="noStrike" cap="none" dirty="0">
                          <a:solidFill>
                            <a:srgbClr val="65617D"/>
                          </a:solidFill>
                          <a:effectLst/>
                          <a:latin typeface="Muli Light"/>
                          <a:ea typeface="Muli Light"/>
                          <a:cs typeface="Muli Light"/>
                          <a:sym typeface="Work Sans"/>
                        </a:rPr>
                        <a:t>Low</a:t>
                      </a:r>
                    </a:p>
                  </a:txBody>
                  <a:tcPr marL="91425" marR="91425" marT="68575" marB="68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24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en-IN" sz="1100" dirty="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RANGE</a:t>
                      </a:r>
                      <a:endParaRPr sz="1100" dirty="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>
                    <a:lnB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6576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Muli Light"/>
                        <a:buChar char="●"/>
                      </a:pPr>
                      <a:r>
                        <a:rPr lang="en-IN" sz="1400" b="0" i="0" u="none" strike="noStrike" cap="none" dirty="0">
                          <a:solidFill>
                            <a:srgbClr val="65617D"/>
                          </a:solidFill>
                          <a:effectLst/>
                          <a:latin typeface="Muli Light"/>
                          <a:ea typeface="Muli Light"/>
                          <a:cs typeface="Muli Light"/>
                          <a:sym typeface="Work Sans"/>
                        </a:rPr>
                        <a:t>Long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None/>
                      </a:pPr>
                      <a:endParaRPr b="1" dirty="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B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6576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200"/>
                        <a:buFont typeface="Muli Light"/>
                        <a:buChar char="●"/>
                        <a:tabLst/>
                        <a:defRPr/>
                      </a:pPr>
                      <a:r>
                        <a:rPr lang="en-IN" sz="1400" b="0" i="0" u="none" strike="noStrike" cap="none" dirty="0">
                          <a:solidFill>
                            <a:srgbClr val="65617D"/>
                          </a:solidFill>
                          <a:effectLst/>
                          <a:latin typeface="Muli Light"/>
                          <a:ea typeface="Muli Light"/>
                          <a:cs typeface="Muli Light"/>
                          <a:sym typeface="Work Sans"/>
                        </a:rPr>
                        <a:t>Relatively</a:t>
                      </a:r>
                      <a:r>
                        <a:rPr lang="en-IN" sz="1400" b="0" i="0" u="none" strike="noStrike" cap="none" baseline="0" dirty="0">
                          <a:solidFill>
                            <a:srgbClr val="65617D"/>
                          </a:solidFill>
                          <a:effectLst/>
                          <a:latin typeface="Muli Light"/>
                          <a:ea typeface="Muli Light"/>
                          <a:cs typeface="Muli Light"/>
                          <a:sym typeface="Work Sans"/>
                        </a:rPr>
                        <a:t> less</a:t>
                      </a:r>
                      <a:endParaRPr lang="en-IN" sz="1400" b="0" i="0" u="none" strike="noStrike" cap="none" dirty="0">
                        <a:solidFill>
                          <a:srgbClr val="65617D"/>
                        </a:solidFill>
                        <a:effectLst/>
                        <a:latin typeface="Muli Light"/>
                        <a:ea typeface="Muli Light"/>
                        <a:cs typeface="Muli Light"/>
                        <a:sym typeface="Work Sans"/>
                      </a:endParaRPr>
                    </a:p>
                  </a:txBody>
                  <a:tcPr marL="91425" marR="91425" marT="68575" marB="68575" anchor="ctr">
                    <a:lnB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73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7ED486-2ABF-A34A-997A-68C0487D9078}"/>
              </a:ext>
            </a:extLst>
          </p:cNvPr>
          <p:cNvSpPr/>
          <p:nvPr/>
        </p:nvSpPr>
        <p:spPr>
          <a:xfrm>
            <a:off x="-13252" y="761133"/>
            <a:ext cx="2120348" cy="407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2D0A58BA-5888-BE41-A1B3-359B2B3CD57E}"/>
              </a:ext>
            </a:extLst>
          </p:cNvPr>
          <p:cNvSpPr/>
          <p:nvPr/>
        </p:nvSpPr>
        <p:spPr>
          <a:xfrm>
            <a:off x="11280680" y="104465"/>
            <a:ext cx="839095" cy="288190"/>
          </a:xfrm>
          <a:prstGeom prst="rect">
            <a:avLst/>
          </a:prstGeom>
          <a:blipFill>
            <a:blip r:embed="rId2" cstate="print">
              <a:alphaModFix amt="50000"/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211AE-E58B-C240-8D34-7955846A55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4695" y="104465"/>
            <a:ext cx="2726198" cy="363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895EA3-2695-3C43-A888-8A3B4A7D6508}"/>
              </a:ext>
            </a:extLst>
          </p:cNvPr>
          <p:cNvSpPr txBox="1"/>
          <p:nvPr/>
        </p:nvSpPr>
        <p:spPr>
          <a:xfrm>
            <a:off x="132521" y="768625"/>
            <a:ext cx="1500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A3652FF-9EDC-724F-8F0C-47059EA2D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1921249"/>
              </p:ext>
            </p:extLst>
          </p:nvPr>
        </p:nvGraphicFramePr>
        <p:xfrm>
          <a:off x="2032000" y="12195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2455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7ED486-2ABF-A34A-997A-68C0487D9078}"/>
              </a:ext>
            </a:extLst>
          </p:cNvPr>
          <p:cNvSpPr/>
          <p:nvPr/>
        </p:nvSpPr>
        <p:spPr>
          <a:xfrm>
            <a:off x="-13252" y="761133"/>
            <a:ext cx="2120348" cy="407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2D0A58BA-5888-BE41-A1B3-359B2B3CD57E}"/>
              </a:ext>
            </a:extLst>
          </p:cNvPr>
          <p:cNvSpPr/>
          <p:nvPr/>
        </p:nvSpPr>
        <p:spPr>
          <a:xfrm>
            <a:off x="11280680" y="104465"/>
            <a:ext cx="839095" cy="288190"/>
          </a:xfrm>
          <a:prstGeom prst="rect">
            <a:avLst/>
          </a:prstGeom>
          <a:blipFill>
            <a:blip r:embed="rId2" cstate="print">
              <a:alphaModFix amt="50000"/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211AE-E58B-C240-8D34-7955846A55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4695" y="104465"/>
            <a:ext cx="2726198" cy="363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895EA3-2695-3C43-A888-8A3B4A7D6508}"/>
              </a:ext>
            </a:extLst>
          </p:cNvPr>
          <p:cNvSpPr txBox="1"/>
          <p:nvPr/>
        </p:nvSpPr>
        <p:spPr>
          <a:xfrm>
            <a:off x="132521" y="768625"/>
            <a:ext cx="98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A3652FF-9EDC-724F-8F0C-47059EA2D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910309"/>
              </p:ext>
            </p:extLst>
          </p:nvPr>
        </p:nvGraphicFramePr>
        <p:xfrm>
          <a:off x="2032000" y="12195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0227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7ED486-2ABF-A34A-997A-68C0487D9078}"/>
              </a:ext>
            </a:extLst>
          </p:cNvPr>
          <p:cNvSpPr/>
          <p:nvPr/>
        </p:nvSpPr>
        <p:spPr>
          <a:xfrm>
            <a:off x="-13253" y="761133"/>
            <a:ext cx="2834145" cy="407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2D0A58BA-5888-BE41-A1B3-359B2B3CD57E}"/>
              </a:ext>
            </a:extLst>
          </p:cNvPr>
          <p:cNvSpPr/>
          <p:nvPr/>
        </p:nvSpPr>
        <p:spPr>
          <a:xfrm>
            <a:off x="11280680" y="104465"/>
            <a:ext cx="839095" cy="288190"/>
          </a:xfrm>
          <a:prstGeom prst="rect">
            <a:avLst/>
          </a:prstGeom>
          <a:blipFill>
            <a:blip r:embed="rId2" cstate="print">
              <a:alphaModFix amt="50000"/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211AE-E58B-C240-8D34-7955846A55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4695" y="104465"/>
            <a:ext cx="2726198" cy="363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895EA3-2695-3C43-A888-8A3B4A7D6508}"/>
              </a:ext>
            </a:extLst>
          </p:cNvPr>
          <p:cNvSpPr txBox="1"/>
          <p:nvPr/>
        </p:nvSpPr>
        <p:spPr>
          <a:xfrm>
            <a:off x="132521" y="768625"/>
            <a:ext cx="2540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Prospects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A3652FF-9EDC-724F-8F0C-47059EA2D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929256"/>
              </p:ext>
            </p:extLst>
          </p:nvPr>
        </p:nvGraphicFramePr>
        <p:xfrm>
          <a:off x="-289170" y="12978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CC02463-2FBB-A74B-BF92-6473B3DA902B}"/>
              </a:ext>
            </a:extLst>
          </p:cNvPr>
          <p:cNvSpPr/>
          <p:nvPr/>
        </p:nvSpPr>
        <p:spPr>
          <a:xfrm>
            <a:off x="8309989" y="761133"/>
            <a:ext cx="3884664" cy="407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3AF9D-7601-C440-9746-0DAECBF2A5B8}"/>
              </a:ext>
            </a:extLst>
          </p:cNvPr>
          <p:cNvSpPr txBox="1"/>
          <p:nvPr/>
        </p:nvSpPr>
        <p:spPr>
          <a:xfrm>
            <a:off x="8500906" y="768625"/>
            <a:ext cx="356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Expectations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A6CDBA-A357-B04D-8B09-34F151BF2011}"/>
              </a:ext>
            </a:extLst>
          </p:cNvPr>
          <p:cNvSpPr txBox="1">
            <a:spLocks/>
          </p:cNvSpPr>
          <p:nvPr/>
        </p:nvSpPr>
        <p:spPr>
          <a:xfrm>
            <a:off x="8490857" y="1328432"/>
            <a:ext cx="3415259" cy="41756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chemeClr val="tx1"/>
              </a:buClr>
              <a:buSzPct val="120000"/>
            </a:pPr>
            <a:endParaRPr lang="en-IN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04FFB2E-F8B7-7E43-9C07-77319E80C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1523091"/>
              </p:ext>
            </p:extLst>
          </p:nvPr>
        </p:nvGraphicFramePr>
        <p:xfrm>
          <a:off x="7646796" y="1745993"/>
          <a:ext cx="4545204" cy="422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6327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EE13960-6366-DD4C-9452-9EEA9EDA28DA}"/>
              </a:ext>
            </a:extLst>
          </p:cNvPr>
          <p:cNvSpPr/>
          <p:nvPr/>
        </p:nvSpPr>
        <p:spPr>
          <a:xfrm>
            <a:off x="0" y="955960"/>
            <a:ext cx="12192000" cy="1091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81EC3AA5-975B-4C4A-98CB-BBBB8143A74A}"/>
              </a:ext>
            </a:extLst>
          </p:cNvPr>
          <p:cNvSpPr/>
          <p:nvPr/>
        </p:nvSpPr>
        <p:spPr>
          <a:xfrm>
            <a:off x="11280680" y="104465"/>
            <a:ext cx="839095" cy="288190"/>
          </a:xfrm>
          <a:prstGeom prst="rect">
            <a:avLst/>
          </a:prstGeom>
          <a:blipFill>
            <a:blip r:embed="rId2" cstate="print">
              <a:alphaModFix amt="50000"/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29F88E-52DD-BC48-98F9-19A81D36C8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4695" y="104465"/>
            <a:ext cx="2726198" cy="3634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6EE2C2-052C-7549-988B-B52BFF4FCC1D}"/>
              </a:ext>
            </a:extLst>
          </p:cNvPr>
          <p:cNvSpPr/>
          <p:nvPr/>
        </p:nvSpPr>
        <p:spPr>
          <a:xfrm>
            <a:off x="4018894" y="1060372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n-US" sz="6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556BA-3F01-C247-BBF4-2F17D06BC9A1}"/>
              </a:ext>
            </a:extLst>
          </p:cNvPr>
          <p:cNvSpPr txBox="1"/>
          <p:nvPr/>
        </p:nvSpPr>
        <p:spPr>
          <a:xfrm>
            <a:off x="327992" y="5553206"/>
            <a:ext cx="3801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Contact Person:</a:t>
            </a:r>
          </a:p>
          <a:p>
            <a:r>
              <a:rPr lang="en-IN" sz="1200" b="1" dirty="0">
                <a:latin typeface="Calibri" panose="020F0502020204030204" pitchFamily="34" charset="0"/>
                <a:cs typeface="Calibri" panose="020F0502020204030204" pitchFamily="34" charset="0"/>
              </a:rPr>
              <a:t>Mr. Ankit Kumar</a:t>
            </a:r>
          </a:p>
          <a:p>
            <a:r>
              <a:rPr lang="en-IN" sz="1200" b="1" dirty="0">
                <a:latin typeface="Calibri" panose="020F0502020204030204" pitchFamily="34" charset="0"/>
                <a:cs typeface="Calibri" panose="020F0502020204030204" pitchFamily="34" charset="0"/>
              </a:rPr>
              <a:t>New Delhi Office - IIPRD</a:t>
            </a:r>
          </a:p>
          <a:p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K-16, </a:t>
            </a:r>
            <a:r>
              <a:rPr lang="en-IN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Jangpura</a:t>
            </a:r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 Extension, New Delhi - 110014, India.</a:t>
            </a:r>
          </a:p>
          <a:p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Tel: +91-(011) 40079530</a:t>
            </a:r>
          </a:p>
          <a:p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E-Mail id: </a:t>
            </a:r>
            <a:r>
              <a:rPr lang="en-IN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ankit@iiprd.com</a:t>
            </a:r>
            <a:endParaRPr lang="en-I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6147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{38A34C44-D731-134B-8108-B60601B1C7D4}tf10001124</Template>
  <TotalTime>1937</TotalTime>
  <Words>649</Words>
  <Application>Microsoft Macintosh PowerPoint</Application>
  <PresentationFormat>Widescreen</PresentationFormat>
  <Paragraphs>119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Corbel</vt:lpstr>
      <vt:lpstr>Muli Light</vt:lpstr>
      <vt:lpstr>Wingdings 2</vt:lpstr>
      <vt:lpstr>Work Sans</vt:lpstr>
      <vt:lpstr>Work Sans Light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Ankit Kumar</dc:creator>
  <cp:lastModifiedBy>Ankit Kumar</cp:lastModifiedBy>
  <cp:revision>46</cp:revision>
  <dcterms:created xsi:type="dcterms:W3CDTF">2018-09-06T08:38:46Z</dcterms:created>
  <dcterms:modified xsi:type="dcterms:W3CDTF">2019-03-06T05:54:21Z</dcterms:modified>
</cp:coreProperties>
</file>